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77" r:id="rId4"/>
    <p:sldId id="259" r:id="rId5"/>
    <p:sldId id="292" r:id="rId6"/>
    <p:sldId id="345" r:id="rId7"/>
    <p:sldId id="352" r:id="rId8"/>
    <p:sldId id="351" r:id="rId9"/>
    <p:sldId id="353" r:id="rId10"/>
    <p:sldId id="350" r:id="rId11"/>
    <p:sldId id="354" r:id="rId12"/>
    <p:sldId id="346" r:id="rId13"/>
    <p:sldId id="312" r:id="rId14"/>
    <p:sldId id="349" r:id="rId15"/>
    <p:sldId id="356" r:id="rId16"/>
    <p:sldId id="357" r:id="rId17"/>
    <p:sldId id="358" r:id="rId18"/>
    <p:sldId id="335" r:id="rId19"/>
    <p:sldId id="359" r:id="rId20"/>
    <p:sldId id="360" r:id="rId21"/>
    <p:sldId id="355" r:id="rId22"/>
    <p:sldId id="361" r:id="rId23"/>
    <p:sldId id="362" r:id="rId24"/>
    <p:sldId id="363" r:id="rId25"/>
    <p:sldId id="364" r:id="rId26"/>
    <p:sldId id="366" r:id="rId27"/>
    <p:sldId id="367" r:id="rId28"/>
    <p:sldId id="365" r:id="rId29"/>
    <p:sldId id="276" r:id="rId30"/>
    <p:sldId id="291" r:id="rId3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 autoAdjust="0"/>
  </p:normalViewPr>
  <p:slideViewPr>
    <p:cSldViewPr>
      <p:cViewPr varScale="1">
        <p:scale>
          <a:sx n="69" d="100"/>
          <a:sy n="69" d="100"/>
        </p:scale>
        <p:origin x="-87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1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40A047-BCFD-42B2-8EFB-ED8F0235C49C}" type="doc">
      <dgm:prSet loTypeId="urn:microsoft.com/office/officeart/2005/8/layout/orgChart1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C344B7E-C7D1-41E9-9B41-9F67A36BFFBF}">
      <dgm:prSet phldrT="[Texto]"/>
      <dgm:spPr/>
      <dgm:t>
        <a:bodyPr/>
        <a:lstStyle/>
        <a:p>
          <a:r>
            <a:rPr lang="es-AR"/>
            <a:t>Directorio</a:t>
          </a:r>
        </a:p>
      </dgm:t>
    </dgm:pt>
    <dgm:pt modelId="{478024B3-CFCB-487B-970E-B4AF8938D789}" type="parTrans" cxnId="{D7B058E5-B30B-47E3-8A6E-51E43187FC16}">
      <dgm:prSet/>
      <dgm:spPr/>
      <dgm:t>
        <a:bodyPr/>
        <a:lstStyle/>
        <a:p>
          <a:endParaRPr lang="es-AR"/>
        </a:p>
      </dgm:t>
    </dgm:pt>
    <dgm:pt modelId="{F4F0A1CC-352B-4B4D-BB54-F9368ABFC657}" type="sibTrans" cxnId="{D7B058E5-B30B-47E3-8A6E-51E43187FC16}">
      <dgm:prSet/>
      <dgm:spPr/>
      <dgm:t>
        <a:bodyPr/>
        <a:lstStyle/>
        <a:p>
          <a:endParaRPr lang="es-AR"/>
        </a:p>
      </dgm:t>
    </dgm:pt>
    <dgm:pt modelId="{0BEDD82B-6771-4B09-AE6A-B938BD3418BD}">
      <dgm:prSet phldrT="[Texto]"/>
      <dgm:spPr/>
      <dgm:t>
        <a:bodyPr/>
        <a:lstStyle/>
        <a:p>
          <a:r>
            <a:rPr lang="es-AR"/>
            <a:t>Gerencia General</a:t>
          </a:r>
        </a:p>
      </dgm:t>
    </dgm:pt>
    <dgm:pt modelId="{2913F062-2A07-4060-9029-437BE160128D}" type="parTrans" cxnId="{A5D3A5AA-C8EE-4974-B1D9-7B3414EFD29F}">
      <dgm:prSet/>
      <dgm:spPr/>
      <dgm:t>
        <a:bodyPr/>
        <a:lstStyle/>
        <a:p>
          <a:endParaRPr lang="es-AR"/>
        </a:p>
      </dgm:t>
    </dgm:pt>
    <dgm:pt modelId="{99F5B8AC-F5DA-43BB-9FCF-F2EA25806C39}" type="sibTrans" cxnId="{A5D3A5AA-C8EE-4974-B1D9-7B3414EFD29F}">
      <dgm:prSet/>
      <dgm:spPr/>
      <dgm:t>
        <a:bodyPr/>
        <a:lstStyle/>
        <a:p>
          <a:endParaRPr lang="es-AR"/>
        </a:p>
      </dgm:t>
    </dgm:pt>
    <dgm:pt modelId="{FD562BBD-E52B-45D2-9ABE-C174A6CC38AA}">
      <dgm:prSet phldrT="[Texto]"/>
      <dgm:spPr/>
      <dgm:t>
        <a:bodyPr/>
        <a:lstStyle/>
        <a:p>
          <a:r>
            <a:rPr lang="es-AR"/>
            <a:t>Recursos Humanos</a:t>
          </a:r>
        </a:p>
      </dgm:t>
    </dgm:pt>
    <dgm:pt modelId="{4907E179-6550-4313-870B-769B3903721D}" type="parTrans" cxnId="{996046ED-2157-4315-886B-1EF13A462F4B}">
      <dgm:prSet/>
      <dgm:spPr/>
      <dgm:t>
        <a:bodyPr/>
        <a:lstStyle/>
        <a:p>
          <a:endParaRPr lang="es-AR"/>
        </a:p>
      </dgm:t>
    </dgm:pt>
    <dgm:pt modelId="{362B4750-55F5-4BD1-ADE4-05CA24531191}" type="sibTrans" cxnId="{996046ED-2157-4315-886B-1EF13A462F4B}">
      <dgm:prSet/>
      <dgm:spPr/>
      <dgm:t>
        <a:bodyPr/>
        <a:lstStyle/>
        <a:p>
          <a:endParaRPr lang="es-AR"/>
        </a:p>
      </dgm:t>
    </dgm:pt>
    <dgm:pt modelId="{344A27DB-EC19-4FFC-9A48-2157FC9EDA9D}">
      <dgm:prSet/>
      <dgm:spPr/>
      <dgm:t>
        <a:bodyPr/>
        <a:lstStyle/>
        <a:p>
          <a:r>
            <a:rPr lang="es-AR"/>
            <a:t>Finanzas</a:t>
          </a:r>
        </a:p>
      </dgm:t>
    </dgm:pt>
    <dgm:pt modelId="{FA56FB0D-625E-4A0E-AEC7-5539EB2E7E03}" type="parTrans" cxnId="{CEDFBCBB-919C-401D-8966-D527317BC5A9}">
      <dgm:prSet/>
      <dgm:spPr/>
      <dgm:t>
        <a:bodyPr/>
        <a:lstStyle/>
        <a:p>
          <a:endParaRPr lang="es-AR"/>
        </a:p>
      </dgm:t>
    </dgm:pt>
    <dgm:pt modelId="{3761F9AA-6B07-463A-8B68-A4F4DD02DEF0}" type="sibTrans" cxnId="{CEDFBCBB-919C-401D-8966-D527317BC5A9}">
      <dgm:prSet/>
      <dgm:spPr/>
      <dgm:t>
        <a:bodyPr/>
        <a:lstStyle/>
        <a:p>
          <a:endParaRPr lang="es-AR"/>
        </a:p>
      </dgm:t>
    </dgm:pt>
    <dgm:pt modelId="{68A5695B-2332-4B36-A941-AEA9C2C3630F}" type="asst">
      <dgm:prSet/>
      <dgm:spPr/>
      <dgm:t>
        <a:bodyPr/>
        <a:lstStyle/>
        <a:p>
          <a:r>
            <a:rPr lang="es-AR"/>
            <a:t>Asesoría Contable</a:t>
          </a:r>
        </a:p>
      </dgm:t>
    </dgm:pt>
    <dgm:pt modelId="{AB62FA10-D4F4-4FF9-A6DE-F95486AB6191}" type="parTrans" cxnId="{445926F2-086F-421F-A1FF-463838C3C415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s-AR"/>
        </a:p>
      </dgm:t>
    </dgm:pt>
    <dgm:pt modelId="{6CC760A0-D0A5-4CE5-A250-A406D1C80034}" type="sibTrans" cxnId="{445926F2-086F-421F-A1FF-463838C3C415}">
      <dgm:prSet/>
      <dgm:spPr/>
      <dgm:t>
        <a:bodyPr/>
        <a:lstStyle/>
        <a:p>
          <a:endParaRPr lang="es-AR"/>
        </a:p>
      </dgm:t>
    </dgm:pt>
    <dgm:pt modelId="{0FE4993A-CACE-4A55-B30D-7BEAF72E1996}">
      <dgm:prSet/>
      <dgm:spPr/>
      <dgm:t>
        <a:bodyPr/>
        <a:lstStyle/>
        <a:p>
          <a:r>
            <a:rPr lang="es-AR"/>
            <a:t>Producción</a:t>
          </a:r>
        </a:p>
      </dgm:t>
    </dgm:pt>
    <dgm:pt modelId="{CBE12416-A852-4477-9B70-743A67271318}" type="parTrans" cxnId="{09F9C4B3-9B28-4830-BB86-0A5FBA4C56EF}">
      <dgm:prSet/>
      <dgm:spPr/>
      <dgm:t>
        <a:bodyPr/>
        <a:lstStyle/>
        <a:p>
          <a:endParaRPr lang="es-AR"/>
        </a:p>
      </dgm:t>
    </dgm:pt>
    <dgm:pt modelId="{12C7292E-7E01-4587-ACCB-AB5064002951}" type="sibTrans" cxnId="{09F9C4B3-9B28-4830-BB86-0A5FBA4C56EF}">
      <dgm:prSet/>
      <dgm:spPr/>
      <dgm:t>
        <a:bodyPr/>
        <a:lstStyle/>
        <a:p>
          <a:endParaRPr lang="es-AR"/>
        </a:p>
      </dgm:t>
    </dgm:pt>
    <dgm:pt modelId="{68751434-DFE2-449A-A83F-093AD3ADBD20}">
      <dgm:prSet/>
      <dgm:spPr/>
      <dgm:t>
        <a:bodyPr/>
        <a:lstStyle/>
        <a:p>
          <a:r>
            <a:rPr lang="es-AR"/>
            <a:t>Ventas</a:t>
          </a:r>
        </a:p>
      </dgm:t>
    </dgm:pt>
    <dgm:pt modelId="{751C70BF-75D9-4013-9C39-5FC64C4B3E7B}" type="parTrans" cxnId="{C4681F3C-B52C-416E-A291-AB9A8F4733D3}">
      <dgm:prSet/>
      <dgm:spPr/>
      <dgm:t>
        <a:bodyPr/>
        <a:lstStyle/>
        <a:p>
          <a:endParaRPr lang="es-AR"/>
        </a:p>
      </dgm:t>
    </dgm:pt>
    <dgm:pt modelId="{D2BF684C-8047-4FF0-8ED3-731CBEF4747F}" type="sibTrans" cxnId="{C4681F3C-B52C-416E-A291-AB9A8F4733D3}">
      <dgm:prSet/>
      <dgm:spPr/>
      <dgm:t>
        <a:bodyPr/>
        <a:lstStyle/>
        <a:p>
          <a:endParaRPr lang="es-AR"/>
        </a:p>
      </dgm:t>
    </dgm:pt>
    <dgm:pt modelId="{36C3278C-1CCD-4CD6-9AD0-707F6049B47A}">
      <dgm:prSet/>
      <dgm:spPr/>
      <dgm:t>
        <a:bodyPr/>
        <a:lstStyle/>
        <a:p>
          <a:r>
            <a:rPr lang="es-AR"/>
            <a:t>Compras</a:t>
          </a:r>
        </a:p>
      </dgm:t>
    </dgm:pt>
    <dgm:pt modelId="{6F360DB4-F8EE-40F6-A0F6-81F6ED9CDFC3}" type="parTrans" cxnId="{EF2C6FF9-05DD-4C23-9D72-EB664AD6736B}">
      <dgm:prSet/>
      <dgm:spPr/>
      <dgm:t>
        <a:bodyPr/>
        <a:lstStyle/>
        <a:p>
          <a:endParaRPr lang="es-AR"/>
        </a:p>
      </dgm:t>
    </dgm:pt>
    <dgm:pt modelId="{9DA6108D-49F9-4E8B-9C98-F8ADEC3EF60F}" type="sibTrans" cxnId="{EF2C6FF9-05DD-4C23-9D72-EB664AD6736B}">
      <dgm:prSet/>
      <dgm:spPr/>
      <dgm:t>
        <a:bodyPr/>
        <a:lstStyle/>
        <a:p>
          <a:endParaRPr lang="es-AR"/>
        </a:p>
      </dgm:t>
    </dgm:pt>
    <dgm:pt modelId="{F6F3BC15-8358-4AA5-8F0F-BFD17BBABF54}">
      <dgm:prSet/>
      <dgm:spPr/>
      <dgm:t>
        <a:bodyPr/>
        <a:lstStyle/>
        <a:p>
          <a:r>
            <a:rPr lang="es-AR"/>
            <a:t>Calidad</a:t>
          </a:r>
        </a:p>
      </dgm:t>
    </dgm:pt>
    <dgm:pt modelId="{64CF86FD-A7CD-4A1D-A92E-AA0B35F3D0D3}" type="parTrans" cxnId="{8CE9399D-C28D-4559-A5C6-3D930E29224C}">
      <dgm:prSet/>
      <dgm:spPr/>
      <dgm:t>
        <a:bodyPr/>
        <a:lstStyle/>
        <a:p>
          <a:endParaRPr lang="es-AR"/>
        </a:p>
      </dgm:t>
    </dgm:pt>
    <dgm:pt modelId="{B18C9E59-868B-4668-A9EB-DBE3EB277D35}" type="sibTrans" cxnId="{8CE9399D-C28D-4559-A5C6-3D930E29224C}">
      <dgm:prSet/>
      <dgm:spPr/>
      <dgm:t>
        <a:bodyPr/>
        <a:lstStyle/>
        <a:p>
          <a:endParaRPr lang="es-AR"/>
        </a:p>
      </dgm:t>
    </dgm:pt>
    <dgm:pt modelId="{AE048411-1B23-4E0F-B66A-D6984279648B}">
      <dgm:prSet/>
      <dgm:spPr/>
      <dgm:t>
        <a:bodyPr/>
        <a:lstStyle/>
        <a:p>
          <a:r>
            <a:rPr lang="es-AR"/>
            <a:t>Almacenamiento</a:t>
          </a:r>
        </a:p>
      </dgm:t>
    </dgm:pt>
    <dgm:pt modelId="{F7692F81-C0BE-413E-937F-E3CCF8F722C4}" type="parTrans" cxnId="{89F4FB44-15B9-48A6-8712-60AB7D271705}">
      <dgm:prSet/>
      <dgm:spPr/>
      <dgm:t>
        <a:bodyPr/>
        <a:lstStyle/>
        <a:p>
          <a:endParaRPr lang="es-AR"/>
        </a:p>
      </dgm:t>
    </dgm:pt>
    <dgm:pt modelId="{A6CED752-342E-483B-BACD-5CCB7A54C9B2}" type="sibTrans" cxnId="{89F4FB44-15B9-48A6-8712-60AB7D271705}">
      <dgm:prSet/>
      <dgm:spPr/>
      <dgm:t>
        <a:bodyPr/>
        <a:lstStyle/>
        <a:p>
          <a:endParaRPr lang="es-AR"/>
        </a:p>
      </dgm:t>
    </dgm:pt>
    <dgm:pt modelId="{1BD874D7-0191-4716-A364-5CDEE4FFF5DE}">
      <dgm:prSet phldrT="[Texto]"/>
      <dgm:spPr/>
      <dgm:t>
        <a:bodyPr/>
        <a:lstStyle/>
        <a:p>
          <a:r>
            <a:rPr lang="es-AR"/>
            <a:t>Administración</a:t>
          </a:r>
        </a:p>
      </dgm:t>
    </dgm:pt>
    <dgm:pt modelId="{8386D6EA-BD67-4317-BFBE-7DC0050257ED}" type="parTrans" cxnId="{1298F4DF-3FBA-4532-9D7F-C2B9B695EDE7}">
      <dgm:prSet/>
      <dgm:spPr/>
      <dgm:t>
        <a:bodyPr/>
        <a:lstStyle/>
        <a:p>
          <a:endParaRPr lang="es-AR"/>
        </a:p>
      </dgm:t>
    </dgm:pt>
    <dgm:pt modelId="{5A9B1483-680F-43E2-BCF9-3CF9D4D7F394}" type="sibTrans" cxnId="{1298F4DF-3FBA-4532-9D7F-C2B9B695EDE7}">
      <dgm:prSet/>
      <dgm:spPr/>
      <dgm:t>
        <a:bodyPr/>
        <a:lstStyle/>
        <a:p>
          <a:endParaRPr lang="es-AR"/>
        </a:p>
      </dgm:t>
    </dgm:pt>
    <dgm:pt modelId="{903DD70D-5ABA-41C3-BAFB-4C923741C1FE}" type="pres">
      <dgm:prSet presAssocID="{A440A047-BCFD-42B2-8EFB-ED8F0235C49C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  <dgm:t>
        <a:bodyPr/>
        <a:lstStyle/>
        <a:p>
          <a:endParaRPr lang="es-AR"/>
        </a:p>
      </dgm:t>
    </dgm:pt>
    <dgm:pt modelId="{D4B032FC-8330-4CA2-B46A-BB8C75925A3E}" type="pres">
      <dgm:prSet presAssocID="{5C344B7E-C7D1-41E9-9B41-9F67A36BFFBF}" presName="hierRoot1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44224700-D99A-4C7C-B558-12296CA6210C}" type="pres">
      <dgm:prSet presAssocID="{5C344B7E-C7D1-41E9-9B41-9F67A36BFFBF}" presName="rootComposite1" presStyleCnt="0"/>
      <dgm:spPr/>
      <dgm:t>
        <a:bodyPr/>
        <a:lstStyle/>
        <a:p>
          <a:endParaRPr lang="es-AR"/>
        </a:p>
      </dgm:t>
    </dgm:pt>
    <dgm:pt modelId="{71324F27-610A-4E6C-9793-C173CDA22D81}" type="pres">
      <dgm:prSet presAssocID="{5C344B7E-C7D1-41E9-9B41-9F67A36BFFB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DBA31C0-9F53-44A4-BB66-2128028D6DFC}" type="pres">
      <dgm:prSet presAssocID="{5C344B7E-C7D1-41E9-9B41-9F67A36BFFBF}" presName="rootConnector1" presStyleLbl="node1" presStyleIdx="0" presStyleCnt="0"/>
      <dgm:spPr/>
      <dgm:t>
        <a:bodyPr/>
        <a:lstStyle/>
        <a:p>
          <a:endParaRPr lang="es-AR"/>
        </a:p>
      </dgm:t>
    </dgm:pt>
    <dgm:pt modelId="{0D5FAEA3-4D97-442C-AE94-E7B84CDD1C8F}" type="pres">
      <dgm:prSet presAssocID="{5C344B7E-C7D1-41E9-9B41-9F67A36BFFBF}" presName="hierChild2" presStyleCnt="0"/>
      <dgm:spPr/>
      <dgm:t>
        <a:bodyPr/>
        <a:lstStyle/>
        <a:p>
          <a:endParaRPr lang="es-AR"/>
        </a:p>
      </dgm:t>
    </dgm:pt>
    <dgm:pt modelId="{F2AC7F62-B18A-4004-904A-04D89D1FE7A2}" type="pres">
      <dgm:prSet presAssocID="{2913F062-2A07-4060-9029-437BE160128D}" presName="Name35" presStyleLbl="parChTrans1D2" presStyleIdx="0" presStyleCnt="1"/>
      <dgm:spPr/>
      <dgm:t>
        <a:bodyPr/>
        <a:lstStyle/>
        <a:p>
          <a:endParaRPr lang="es-AR"/>
        </a:p>
      </dgm:t>
    </dgm:pt>
    <dgm:pt modelId="{9BA1707E-2175-401C-BE3D-5CC3D59A8038}" type="pres">
      <dgm:prSet presAssocID="{0BEDD82B-6771-4B09-AE6A-B938BD3418BD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5C9C0939-8C21-47E4-993B-02611BC1946B}" type="pres">
      <dgm:prSet presAssocID="{0BEDD82B-6771-4B09-AE6A-B938BD3418BD}" presName="rootComposite" presStyleCnt="0"/>
      <dgm:spPr/>
      <dgm:t>
        <a:bodyPr/>
        <a:lstStyle/>
        <a:p>
          <a:endParaRPr lang="es-AR"/>
        </a:p>
      </dgm:t>
    </dgm:pt>
    <dgm:pt modelId="{0745ABF3-D10B-4BD6-BFD1-FC217C8684CB}" type="pres">
      <dgm:prSet presAssocID="{0BEDD82B-6771-4B09-AE6A-B938BD3418BD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18484D9-CF07-47C0-BBE2-FA7BB173E78B}" type="pres">
      <dgm:prSet presAssocID="{0BEDD82B-6771-4B09-AE6A-B938BD3418BD}" presName="rootConnector" presStyleLbl="node2" presStyleIdx="0" presStyleCnt="1"/>
      <dgm:spPr/>
      <dgm:t>
        <a:bodyPr/>
        <a:lstStyle/>
        <a:p>
          <a:endParaRPr lang="es-AR"/>
        </a:p>
      </dgm:t>
    </dgm:pt>
    <dgm:pt modelId="{563D3CCD-5355-41FD-A395-7C1DBCB58F80}" type="pres">
      <dgm:prSet presAssocID="{0BEDD82B-6771-4B09-AE6A-B938BD3418BD}" presName="hierChild4" presStyleCnt="0"/>
      <dgm:spPr/>
      <dgm:t>
        <a:bodyPr/>
        <a:lstStyle/>
        <a:p>
          <a:endParaRPr lang="es-AR"/>
        </a:p>
      </dgm:t>
    </dgm:pt>
    <dgm:pt modelId="{214B9898-8F27-4AF7-9B73-0A5884C9A679}" type="pres">
      <dgm:prSet presAssocID="{8386D6EA-BD67-4317-BFBE-7DC0050257ED}" presName="Name35" presStyleLbl="parChTrans1D3" presStyleIdx="0" presStyleCnt="7"/>
      <dgm:spPr/>
      <dgm:t>
        <a:bodyPr/>
        <a:lstStyle/>
        <a:p>
          <a:endParaRPr lang="es-AR"/>
        </a:p>
      </dgm:t>
    </dgm:pt>
    <dgm:pt modelId="{4022B4EB-EDAE-438B-8ED5-7F6C0CB6CECD}" type="pres">
      <dgm:prSet presAssocID="{1BD874D7-0191-4716-A364-5CDEE4FFF5DE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EABEB916-15F8-4644-A43B-EA247E698901}" type="pres">
      <dgm:prSet presAssocID="{1BD874D7-0191-4716-A364-5CDEE4FFF5DE}" presName="rootComposite" presStyleCnt="0"/>
      <dgm:spPr/>
      <dgm:t>
        <a:bodyPr/>
        <a:lstStyle/>
        <a:p>
          <a:endParaRPr lang="es-AR"/>
        </a:p>
      </dgm:t>
    </dgm:pt>
    <dgm:pt modelId="{43C1B652-7F5E-43CE-A220-8A1346E2A993}" type="pres">
      <dgm:prSet presAssocID="{1BD874D7-0191-4716-A364-5CDEE4FFF5DE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756FB3AD-2BA8-4B4C-97CF-4BE46657B569}" type="pres">
      <dgm:prSet presAssocID="{1BD874D7-0191-4716-A364-5CDEE4FFF5DE}" presName="rootConnector" presStyleLbl="node3" presStyleIdx="0" presStyleCnt="6"/>
      <dgm:spPr/>
      <dgm:t>
        <a:bodyPr/>
        <a:lstStyle/>
        <a:p>
          <a:endParaRPr lang="es-AR"/>
        </a:p>
      </dgm:t>
    </dgm:pt>
    <dgm:pt modelId="{88F5FCD4-C52E-4AC9-84BD-9FDE4B902D20}" type="pres">
      <dgm:prSet presAssocID="{1BD874D7-0191-4716-A364-5CDEE4FFF5DE}" presName="hierChild4" presStyleCnt="0"/>
      <dgm:spPr/>
      <dgm:t>
        <a:bodyPr/>
        <a:lstStyle/>
        <a:p>
          <a:endParaRPr lang="es-AR"/>
        </a:p>
      </dgm:t>
    </dgm:pt>
    <dgm:pt modelId="{DB5DE312-E6F3-4307-BBC3-7E71E78CB48F}" type="pres">
      <dgm:prSet presAssocID="{4907E179-6550-4313-870B-769B3903721D}" presName="Name37" presStyleLbl="parChTrans1D4" presStyleIdx="0" presStyleCnt="2"/>
      <dgm:spPr/>
      <dgm:t>
        <a:bodyPr/>
        <a:lstStyle/>
        <a:p>
          <a:endParaRPr lang="es-AR"/>
        </a:p>
      </dgm:t>
    </dgm:pt>
    <dgm:pt modelId="{82868517-F5DB-4FB2-ABCA-1353D694FBCF}" type="pres">
      <dgm:prSet presAssocID="{FD562BBD-E52B-45D2-9ABE-C174A6CC38AA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FB258AAC-838C-471A-A400-CE9503A2CF26}" type="pres">
      <dgm:prSet presAssocID="{FD562BBD-E52B-45D2-9ABE-C174A6CC38AA}" presName="rootComposite" presStyleCnt="0"/>
      <dgm:spPr/>
      <dgm:t>
        <a:bodyPr/>
        <a:lstStyle/>
        <a:p>
          <a:endParaRPr lang="es-AR"/>
        </a:p>
      </dgm:t>
    </dgm:pt>
    <dgm:pt modelId="{8FAABA2D-EE24-4594-8B67-CB1557B3847D}" type="pres">
      <dgm:prSet presAssocID="{FD562BBD-E52B-45D2-9ABE-C174A6CC38AA}" presName="rootText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8860459C-727A-4E31-93D9-1A0A591A8CFE}" type="pres">
      <dgm:prSet presAssocID="{FD562BBD-E52B-45D2-9ABE-C174A6CC38AA}" presName="rootConnector" presStyleLbl="node4" presStyleIdx="0" presStyleCnt="2"/>
      <dgm:spPr/>
      <dgm:t>
        <a:bodyPr/>
        <a:lstStyle/>
        <a:p>
          <a:endParaRPr lang="es-AR"/>
        </a:p>
      </dgm:t>
    </dgm:pt>
    <dgm:pt modelId="{1D637253-213B-4281-8BE6-98E2A263B945}" type="pres">
      <dgm:prSet presAssocID="{FD562BBD-E52B-45D2-9ABE-C174A6CC38AA}" presName="hierChild4" presStyleCnt="0"/>
      <dgm:spPr/>
      <dgm:t>
        <a:bodyPr/>
        <a:lstStyle/>
        <a:p>
          <a:endParaRPr lang="es-AR"/>
        </a:p>
      </dgm:t>
    </dgm:pt>
    <dgm:pt modelId="{D27BA014-CB98-4C16-A4BE-92434F7F1E94}" type="pres">
      <dgm:prSet presAssocID="{FD562BBD-E52B-45D2-9ABE-C174A6CC38AA}" presName="hierChild5" presStyleCnt="0"/>
      <dgm:spPr/>
      <dgm:t>
        <a:bodyPr/>
        <a:lstStyle/>
        <a:p>
          <a:endParaRPr lang="es-AR"/>
        </a:p>
      </dgm:t>
    </dgm:pt>
    <dgm:pt modelId="{05F93007-CB71-41E7-8530-E1C98D13829E}" type="pres">
      <dgm:prSet presAssocID="{FA56FB0D-625E-4A0E-AEC7-5539EB2E7E03}" presName="Name37" presStyleLbl="parChTrans1D4" presStyleIdx="1" presStyleCnt="2"/>
      <dgm:spPr/>
      <dgm:t>
        <a:bodyPr/>
        <a:lstStyle/>
        <a:p>
          <a:endParaRPr lang="es-AR"/>
        </a:p>
      </dgm:t>
    </dgm:pt>
    <dgm:pt modelId="{E83FFFF1-BB60-4168-A685-A39EEC37E10C}" type="pres">
      <dgm:prSet presAssocID="{344A27DB-EC19-4FFC-9A48-2157FC9EDA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71FFB6F6-DC8A-4286-B027-5DC21C3E9866}" type="pres">
      <dgm:prSet presAssocID="{344A27DB-EC19-4FFC-9A48-2157FC9EDA9D}" presName="rootComposite" presStyleCnt="0"/>
      <dgm:spPr/>
      <dgm:t>
        <a:bodyPr/>
        <a:lstStyle/>
        <a:p>
          <a:endParaRPr lang="es-AR"/>
        </a:p>
      </dgm:t>
    </dgm:pt>
    <dgm:pt modelId="{3E27DD5E-2ACB-4C3F-96F2-190989F7D22A}" type="pres">
      <dgm:prSet presAssocID="{344A27DB-EC19-4FFC-9A48-2157FC9EDA9D}" presName="rootText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AC18F01F-615D-4B34-9342-ADA5E8FFDB84}" type="pres">
      <dgm:prSet presAssocID="{344A27DB-EC19-4FFC-9A48-2157FC9EDA9D}" presName="rootConnector" presStyleLbl="node4" presStyleIdx="1" presStyleCnt="2"/>
      <dgm:spPr/>
      <dgm:t>
        <a:bodyPr/>
        <a:lstStyle/>
        <a:p>
          <a:endParaRPr lang="es-AR"/>
        </a:p>
      </dgm:t>
    </dgm:pt>
    <dgm:pt modelId="{6A11A964-CAF7-4995-839A-7CF7131B8C85}" type="pres">
      <dgm:prSet presAssocID="{344A27DB-EC19-4FFC-9A48-2157FC9EDA9D}" presName="hierChild4" presStyleCnt="0"/>
      <dgm:spPr/>
      <dgm:t>
        <a:bodyPr/>
        <a:lstStyle/>
        <a:p>
          <a:endParaRPr lang="es-AR"/>
        </a:p>
      </dgm:t>
    </dgm:pt>
    <dgm:pt modelId="{16DBE25B-2F33-4DD7-8F4D-33F011A9D066}" type="pres">
      <dgm:prSet presAssocID="{344A27DB-EC19-4FFC-9A48-2157FC9EDA9D}" presName="hierChild5" presStyleCnt="0"/>
      <dgm:spPr/>
      <dgm:t>
        <a:bodyPr/>
        <a:lstStyle/>
        <a:p>
          <a:endParaRPr lang="es-AR"/>
        </a:p>
      </dgm:t>
    </dgm:pt>
    <dgm:pt modelId="{DECCF593-F1B3-4A79-BA54-51847C98A6E3}" type="pres">
      <dgm:prSet presAssocID="{1BD874D7-0191-4716-A364-5CDEE4FFF5DE}" presName="hierChild5" presStyleCnt="0"/>
      <dgm:spPr/>
      <dgm:t>
        <a:bodyPr/>
        <a:lstStyle/>
        <a:p>
          <a:endParaRPr lang="es-AR"/>
        </a:p>
      </dgm:t>
    </dgm:pt>
    <dgm:pt modelId="{E498E018-09F4-4624-99BA-F79D5541D8F9}" type="pres">
      <dgm:prSet presAssocID="{F7692F81-C0BE-413E-937F-E3CCF8F722C4}" presName="Name35" presStyleLbl="parChTrans1D3" presStyleIdx="1" presStyleCnt="7"/>
      <dgm:spPr/>
      <dgm:t>
        <a:bodyPr/>
        <a:lstStyle/>
        <a:p>
          <a:endParaRPr lang="es-AR"/>
        </a:p>
      </dgm:t>
    </dgm:pt>
    <dgm:pt modelId="{82D73A71-CCC6-4C22-9AE3-DC27C8C6AFD6}" type="pres">
      <dgm:prSet presAssocID="{AE048411-1B23-4E0F-B66A-D6984279648B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F8EDF28C-2960-4C49-BCD1-D246E8BBCA3B}" type="pres">
      <dgm:prSet presAssocID="{AE048411-1B23-4E0F-B66A-D6984279648B}" presName="rootComposite" presStyleCnt="0"/>
      <dgm:spPr/>
      <dgm:t>
        <a:bodyPr/>
        <a:lstStyle/>
        <a:p>
          <a:endParaRPr lang="es-AR"/>
        </a:p>
      </dgm:t>
    </dgm:pt>
    <dgm:pt modelId="{19D30342-8B9F-4CDF-8E07-08B7BC98B7F0}" type="pres">
      <dgm:prSet presAssocID="{AE048411-1B23-4E0F-B66A-D6984279648B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FEF2D6E-BD60-4B18-97F2-FD066E48E86B}" type="pres">
      <dgm:prSet presAssocID="{AE048411-1B23-4E0F-B66A-D6984279648B}" presName="rootConnector" presStyleLbl="node3" presStyleIdx="1" presStyleCnt="6"/>
      <dgm:spPr/>
      <dgm:t>
        <a:bodyPr/>
        <a:lstStyle/>
        <a:p>
          <a:endParaRPr lang="es-AR"/>
        </a:p>
      </dgm:t>
    </dgm:pt>
    <dgm:pt modelId="{D75B11EF-F47B-4BB8-A8F4-08F3459461B2}" type="pres">
      <dgm:prSet presAssocID="{AE048411-1B23-4E0F-B66A-D6984279648B}" presName="hierChild4" presStyleCnt="0"/>
      <dgm:spPr/>
      <dgm:t>
        <a:bodyPr/>
        <a:lstStyle/>
        <a:p>
          <a:endParaRPr lang="es-AR"/>
        </a:p>
      </dgm:t>
    </dgm:pt>
    <dgm:pt modelId="{2D1EBAE4-CC10-42BE-95FE-E0F59148933B}" type="pres">
      <dgm:prSet presAssocID="{AE048411-1B23-4E0F-B66A-D6984279648B}" presName="hierChild5" presStyleCnt="0"/>
      <dgm:spPr/>
      <dgm:t>
        <a:bodyPr/>
        <a:lstStyle/>
        <a:p>
          <a:endParaRPr lang="es-AR"/>
        </a:p>
      </dgm:t>
    </dgm:pt>
    <dgm:pt modelId="{16F87686-B56C-4D7D-87FB-656DA61311AB}" type="pres">
      <dgm:prSet presAssocID="{64CF86FD-A7CD-4A1D-A92E-AA0B35F3D0D3}" presName="Name35" presStyleLbl="parChTrans1D3" presStyleIdx="2" presStyleCnt="7"/>
      <dgm:spPr/>
      <dgm:t>
        <a:bodyPr/>
        <a:lstStyle/>
        <a:p>
          <a:endParaRPr lang="es-AR"/>
        </a:p>
      </dgm:t>
    </dgm:pt>
    <dgm:pt modelId="{612A3752-302F-45A0-9008-8ABB8BD969DB}" type="pres">
      <dgm:prSet presAssocID="{F6F3BC15-8358-4AA5-8F0F-BFD17BBABF54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78C165A-29D2-43BE-BB15-04BDC145595C}" type="pres">
      <dgm:prSet presAssocID="{F6F3BC15-8358-4AA5-8F0F-BFD17BBABF54}" presName="rootComposite" presStyleCnt="0"/>
      <dgm:spPr/>
      <dgm:t>
        <a:bodyPr/>
        <a:lstStyle/>
        <a:p>
          <a:endParaRPr lang="es-AR"/>
        </a:p>
      </dgm:t>
    </dgm:pt>
    <dgm:pt modelId="{1841E13B-0DF1-471E-99BC-69721716D637}" type="pres">
      <dgm:prSet presAssocID="{F6F3BC15-8358-4AA5-8F0F-BFD17BBABF54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82D4C3F-8FB1-421E-AAE9-8C80879E1786}" type="pres">
      <dgm:prSet presAssocID="{F6F3BC15-8358-4AA5-8F0F-BFD17BBABF54}" presName="rootConnector" presStyleLbl="node3" presStyleIdx="2" presStyleCnt="6"/>
      <dgm:spPr/>
      <dgm:t>
        <a:bodyPr/>
        <a:lstStyle/>
        <a:p>
          <a:endParaRPr lang="es-AR"/>
        </a:p>
      </dgm:t>
    </dgm:pt>
    <dgm:pt modelId="{69EE3C51-9A27-4185-AC77-CA776170DAB6}" type="pres">
      <dgm:prSet presAssocID="{F6F3BC15-8358-4AA5-8F0F-BFD17BBABF54}" presName="hierChild4" presStyleCnt="0"/>
      <dgm:spPr/>
      <dgm:t>
        <a:bodyPr/>
        <a:lstStyle/>
        <a:p>
          <a:endParaRPr lang="es-AR"/>
        </a:p>
      </dgm:t>
    </dgm:pt>
    <dgm:pt modelId="{57EE9A94-61FF-4A3A-AAC8-AE4BDC4FCD76}" type="pres">
      <dgm:prSet presAssocID="{F6F3BC15-8358-4AA5-8F0F-BFD17BBABF54}" presName="hierChild5" presStyleCnt="0"/>
      <dgm:spPr/>
      <dgm:t>
        <a:bodyPr/>
        <a:lstStyle/>
        <a:p>
          <a:endParaRPr lang="es-AR"/>
        </a:p>
      </dgm:t>
    </dgm:pt>
    <dgm:pt modelId="{78160387-D289-4AAC-87EF-806B85DD40B3}" type="pres">
      <dgm:prSet presAssocID="{CBE12416-A852-4477-9B70-743A67271318}" presName="Name35" presStyleLbl="parChTrans1D3" presStyleIdx="3" presStyleCnt="7"/>
      <dgm:spPr/>
      <dgm:t>
        <a:bodyPr/>
        <a:lstStyle/>
        <a:p>
          <a:endParaRPr lang="es-AR"/>
        </a:p>
      </dgm:t>
    </dgm:pt>
    <dgm:pt modelId="{276F24E6-AD4D-4F49-A240-8211602CE81B}" type="pres">
      <dgm:prSet presAssocID="{0FE4993A-CACE-4A55-B30D-7BEAF72E1996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16BDFBC1-5148-4FAB-9C87-EAA0B4A9048B}" type="pres">
      <dgm:prSet presAssocID="{0FE4993A-CACE-4A55-B30D-7BEAF72E1996}" presName="rootComposite" presStyleCnt="0"/>
      <dgm:spPr/>
      <dgm:t>
        <a:bodyPr/>
        <a:lstStyle/>
        <a:p>
          <a:endParaRPr lang="es-AR"/>
        </a:p>
      </dgm:t>
    </dgm:pt>
    <dgm:pt modelId="{D11D011A-1E92-4EC7-81D0-7D8B2B0DA01E}" type="pres">
      <dgm:prSet presAssocID="{0FE4993A-CACE-4A55-B30D-7BEAF72E1996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08359F9-A934-404F-BBC8-56B75F44D2E3}" type="pres">
      <dgm:prSet presAssocID="{0FE4993A-CACE-4A55-B30D-7BEAF72E1996}" presName="rootConnector" presStyleLbl="node3" presStyleIdx="3" presStyleCnt="6"/>
      <dgm:spPr/>
      <dgm:t>
        <a:bodyPr/>
        <a:lstStyle/>
        <a:p>
          <a:endParaRPr lang="es-AR"/>
        </a:p>
      </dgm:t>
    </dgm:pt>
    <dgm:pt modelId="{240CA941-D65B-42AA-8A20-EFAFC926FE6A}" type="pres">
      <dgm:prSet presAssocID="{0FE4993A-CACE-4A55-B30D-7BEAF72E1996}" presName="hierChild4" presStyleCnt="0"/>
      <dgm:spPr/>
      <dgm:t>
        <a:bodyPr/>
        <a:lstStyle/>
        <a:p>
          <a:endParaRPr lang="es-AR"/>
        </a:p>
      </dgm:t>
    </dgm:pt>
    <dgm:pt modelId="{0C99FE2E-AC19-4C77-8879-E65A0FA36CA4}" type="pres">
      <dgm:prSet presAssocID="{0FE4993A-CACE-4A55-B30D-7BEAF72E1996}" presName="hierChild5" presStyleCnt="0"/>
      <dgm:spPr/>
      <dgm:t>
        <a:bodyPr/>
        <a:lstStyle/>
        <a:p>
          <a:endParaRPr lang="es-AR"/>
        </a:p>
      </dgm:t>
    </dgm:pt>
    <dgm:pt modelId="{6E22B95E-5FA9-44E3-9E2A-641E890765A5}" type="pres">
      <dgm:prSet presAssocID="{6F360DB4-F8EE-40F6-A0F6-81F6ED9CDFC3}" presName="Name35" presStyleLbl="parChTrans1D3" presStyleIdx="4" presStyleCnt="7"/>
      <dgm:spPr/>
      <dgm:t>
        <a:bodyPr/>
        <a:lstStyle/>
        <a:p>
          <a:endParaRPr lang="es-AR"/>
        </a:p>
      </dgm:t>
    </dgm:pt>
    <dgm:pt modelId="{BB7B0A38-88C3-4E5C-89C1-91C69A82DAB4}" type="pres">
      <dgm:prSet presAssocID="{36C3278C-1CCD-4CD6-9AD0-707F6049B47A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F65415C-7361-4899-9981-46121AF2E17C}" type="pres">
      <dgm:prSet presAssocID="{36C3278C-1CCD-4CD6-9AD0-707F6049B47A}" presName="rootComposite" presStyleCnt="0"/>
      <dgm:spPr/>
      <dgm:t>
        <a:bodyPr/>
        <a:lstStyle/>
        <a:p>
          <a:endParaRPr lang="es-AR"/>
        </a:p>
      </dgm:t>
    </dgm:pt>
    <dgm:pt modelId="{A8C10157-D9A6-4BEC-8BC8-EE2E878F7CE7}" type="pres">
      <dgm:prSet presAssocID="{36C3278C-1CCD-4CD6-9AD0-707F6049B47A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21D59C2-3C5F-4B76-B05E-1171B7C6F6DC}" type="pres">
      <dgm:prSet presAssocID="{36C3278C-1CCD-4CD6-9AD0-707F6049B47A}" presName="rootConnector" presStyleLbl="node3" presStyleIdx="4" presStyleCnt="6"/>
      <dgm:spPr/>
      <dgm:t>
        <a:bodyPr/>
        <a:lstStyle/>
        <a:p>
          <a:endParaRPr lang="es-AR"/>
        </a:p>
      </dgm:t>
    </dgm:pt>
    <dgm:pt modelId="{5F88E451-E17E-469D-9D70-6D6CC4E67A9A}" type="pres">
      <dgm:prSet presAssocID="{36C3278C-1CCD-4CD6-9AD0-707F6049B47A}" presName="hierChild4" presStyleCnt="0"/>
      <dgm:spPr/>
      <dgm:t>
        <a:bodyPr/>
        <a:lstStyle/>
        <a:p>
          <a:endParaRPr lang="es-AR"/>
        </a:p>
      </dgm:t>
    </dgm:pt>
    <dgm:pt modelId="{A4E5D639-2EB4-4B1A-AA64-524E328D7036}" type="pres">
      <dgm:prSet presAssocID="{36C3278C-1CCD-4CD6-9AD0-707F6049B47A}" presName="hierChild5" presStyleCnt="0"/>
      <dgm:spPr/>
      <dgm:t>
        <a:bodyPr/>
        <a:lstStyle/>
        <a:p>
          <a:endParaRPr lang="es-AR"/>
        </a:p>
      </dgm:t>
    </dgm:pt>
    <dgm:pt modelId="{30EE13EE-D8DB-4600-87D2-393DFF2B70AF}" type="pres">
      <dgm:prSet presAssocID="{751C70BF-75D9-4013-9C39-5FC64C4B3E7B}" presName="Name35" presStyleLbl="parChTrans1D3" presStyleIdx="5" presStyleCnt="7"/>
      <dgm:spPr/>
      <dgm:t>
        <a:bodyPr/>
        <a:lstStyle/>
        <a:p>
          <a:endParaRPr lang="es-AR"/>
        </a:p>
      </dgm:t>
    </dgm:pt>
    <dgm:pt modelId="{99298B5C-2DD8-46C7-9738-A138F02BEC6C}" type="pres">
      <dgm:prSet presAssocID="{68751434-DFE2-449A-A83F-093AD3ADBD20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BC12964-7A80-4806-B9A4-AF5B2F5B4554}" type="pres">
      <dgm:prSet presAssocID="{68751434-DFE2-449A-A83F-093AD3ADBD20}" presName="rootComposite" presStyleCnt="0"/>
      <dgm:spPr/>
      <dgm:t>
        <a:bodyPr/>
        <a:lstStyle/>
        <a:p>
          <a:endParaRPr lang="es-AR"/>
        </a:p>
      </dgm:t>
    </dgm:pt>
    <dgm:pt modelId="{03594DEF-FFE9-4381-A292-36708A42F664}" type="pres">
      <dgm:prSet presAssocID="{68751434-DFE2-449A-A83F-093AD3ADBD20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24EF3FE6-3F63-45B6-961C-8BF27D2D5862}" type="pres">
      <dgm:prSet presAssocID="{68751434-DFE2-449A-A83F-093AD3ADBD20}" presName="rootConnector" presStyleLbl="node3" presStyleIdx="5" presStyleCnt="6"/>
      <dgm:spPr/>
      <dgm:t>
        <a:bodyPr/>
        <a:lstStyle/>
        <a:p>
          <a:endParaRPr lang="es-AR"/>
        </a:p>
      </dgm:t>
    </dgm:pt>
    <dgm:pt modelId="{47F0835D-0C12-4533-A065-5D526A80FE69}" type="pres">
      <dgm:prSet presAssocID="{68751434-DFE2-449A-A83F-093AD3ADBD20}" presName="hierChild4" presStyleCnt="0"/>
      <dgm:spPr/>
      <dgm:t>
        <a:bodyPr/>
        <a:lstStyle/>
        <a:p>
          <a:endParaRPr lang="es-AR"/>
        </a:p>
      </dgm:t>
    </dgm:pt>
    <dgm:pt modelId="{8BE8A997-3267-4129-BE0A-010D709CAD0A}" type="pres">
      <dgm:prSet presAssocID="{68751434-DFE2-449A-A83F-093AD3ADBD20}" presName="hierChild5" presStyleCnt="0"/>
      <dgm:spPr/>
      <dgm:t>
        <a:bodyPr/>
        <a:lstStyle/>
        <a:p>
          <a:endParaRPr lang="es-AR"/>
        </a:p>
      </dgm:t>
    </dgm:pt>
    <dgm:pt modelId="{58B5D40D-2E31-4903-8B82-781731DAC759}" type="pres">
      <dgm:prSet presAssocID="{0BEDD82B-6771-4B09-AE6A-B938BD3418BD}" presName="hierChild5" presStyleCnt="0"/>
      <dgm:spPr/>
      <dgm:t>
        <a:bodyPr/>
        <a:lstStyle/>
        <a:p>
          <a:endParaRPr lang="es-AR"/>
        </a:p>
      </dgm:t>
    </dgm:pt>
    <dgm:pt modelId="{80996CDA-4B6D-4BB4-B7AC-714F1CCBC887}" type="pres">
      <dgm:prSet presAssocID="{AB62FA10-D4F4-4FF9-A6DE-F95486AB6191}" presName="Name111" presStyleLbl="parChTrans1D3" presStyleIdx="6" presStyleCnt="7"/>
      <dgm:spPr/>
      <dgm:t>
        <a:bodyPr/>
        <a:lstStyle/>
        <a:p>
          <a:endParaRPr lang="es-AR"/>
        </a:p>
      </dgm:t>
    </dgm:pt>
    <dgm:pt modelId="{8517DAE0-D7F6-4126-AF2D-9DCDD5C1B0A5}" type="pres">
      <dgm:prSet presAssocID="{68A5695B-2332-4B36-A941-AEA9C2C3630F}" presName="hierRoot3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ED222D1-17A3-4133-B4C0-B8935E618C43}" type="pres">
      <dgm:prSet presAssocID="{68A5695B-2332-4B36-A941-AEA9C2C3630F}" presName="rootComposite3" presStyleCnt="0"/>
      <dgm:spPr/>
      <dgm:t>
        <a:bodyPr/>
        <a:lstStyle/>
        <a:p>
          <a:endParaRPr lang="es-AR"/>
        </a:p>
      </dgm:t>
    </dgm:pt>
    <dgm:pt modelId="{5DD2C098-E408-414B-9FA6-3AE9F707CEC2}" type="pres">
      <dgm:prSet presAssocID="{68A5695B-2332-4B36-A941-AEA9C2C3630F}" presName="rootText3" presStyleLbl="asst2" presStyleIdx="0" presStyleCnt="1" custLinFactNeighborX="86062" custLinFactNeighborY="2608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8F42E4B-7FDC-4228-8DF3-AB36A5C173D4}" type="pres">
      <dgm:prSet presAssocID="{68A5695B-2332-4B36-A941-AEA9C2C3630F}" presName="rootConnector3" presStyleLbl="asst2" presStyleIdx="0" presStyleCnt="1"/>
      <dgm:spPr/>
      <dgm:t>
        <a:bodyPr/>
        <a:lstStyle/>
        <a:p>
          <a:endParaRPr lang="es-AR"/>
        </a:p>
      </dgm:t>
    </dgm:pt>
    <dgm:pt modelId="{13B4E5B8-836E-4E87-A9D4-88C89F1B842A}" type="pres">
      <dgm:prSet presAssocID="{68A5695B-2332-4B36-A941-AEA9C2C3630F}" presName="hierChild6" presStyleCnt="0"/>
      <dgm:spPr/>
      <dgm:t>
        <a:bodyPr/>
        <a:lstStyle/>
        <a:p>
          <a:endParaRPr lang="es-AR"/>
        </a:p>
      </dgm:t>
    </dgm:pt>
    <dgm:pt modelId="{304E0CCF-9416-42FE-8543-2C57AD2314E7}" type="pres">
      <dgm:prSet presAssocID="{68A5695B-2332-4B36-A941-AEA9C2C3630F}" presName="hierChild7" presStyleCnt="0"/>
      <dgm:spPr/>
      <dgm:t>
        <a:bodyPr/>
        <a:lstStyle/>
        <a:p>
          <a:endParaRPr lang="es-AR"/>
        </a:p>
      </dgm:t>
    </dgm:pt>
    <dgm:pt modelId="{AA84AE70-C269-414F-ADA6-B38DD2A6AC64}" type="pres">
      <dgm:prSet presAssocID="{5C344B7E-C7D1-41E9-9B41-9F67A36BFFBF}" presName="hierChild3" presStyleCnt="0"/>
      <dgm:spPr/>
      <dgm:t>
        <a:bodyPr/>
        <a:lstStyle/>
        <a:p>
          <a:endParaRPr lang="es-AR"/>
        </a:p>
      </dgm:t>
    </dgm:pt>
  </dgm:ptLst>
  <dgm:cxnLst>
    <dgm:cxn modelId="{9FA696BB-0BEC-4680-84B3-92B7864CCE1E}" type="presOf" srcId="{AE048411-1B23-4E0F-B66A-D6984279648B}" destId="{19D30342-8B9F-4CDF-8E07-08B7BC98B7F0}" srcOrd="0" destOrd="0" presId="urn:microsoft.com/office/officeart/2005/8/layout/orgChart1"/>
    <dgm:cxn modelId="{5DBF772A-CFFB-47BA-AEB3-83A10714D7C0}" type="presOf" srcId="{0FE4993A-CACE-4A55-B30D-7BEAF72E1996}" destId="{308359F9-A934-404F-BBC8-56B75F44D2E3}" srcOrd="1" destOrd="0" presId="urn:microsoft.com/office/officeart/2005/8/layout/orgChart1"/>
    <dgm:cxn modelId="{6F071386-8FE8-40C7-8777-F4F5F24C143F}" type="presOf" srcId="{0BEDD82B-6771-4B09-AE6A-B938BD3418BD}" destId="{B18484D9-CF07-47C0-BBE2-FA7BB173E78B}" srcOrd="1" destOrd="0" presId="urn:microsoft.com/office/officeart/2005/8/layout/orgChart1"/>
    <dgm:cxn modelId="{74C186C5-D223-4AE5-8737-44CC4F7AAB11}" type="presOf" srcId="{5C344B7E-C7D1-41E9-9B41-9F67A36BFFBF}" destId="{FDBA31C0-9F53-44A4-BB66-2128028D6DFC}" srcOrd="1" destOrd="0" presId="urn:microsoft.com/office/officeart/2005/8/layout/orgChart1"/>
    <dgm:cxn modelId="{8CACDCED-473D-4354-91D4-0425867CFC98}" type="presOf" srcId="{FA56FB0D-625E-4A0E-AEC7-5539EB2E7E03}" destId="{05F93007-CB71-41E7-8530-E1C98D13829E}" srcOrd="0" destOrd="0" presId="urn:microsoft.com/office/officeart/2005/8/layout/orgChart1"/>
    <dgm:cxn modelId="{8DB8C17B-EE91-403A-A2CB-491DE852C141}" type="presOf" srcId="{5C344B7E-C7D1-41E9-9B41-9F67A36BFFBF}" destId="{71324F27-610A-4E6C-9793-C173CDA22D81}" srcOrd="0" destOrd="0" presId="urn:microsoft.com/office/officeart/2005/8/layout/orgChart1"/>
    <dgm:cxn modelId="{4766205A-016C-478A-8AEB-85F936436245}" type="presOf" srcId="{FD562BBD-E52B-45D2-9ABE-C174A6CC38AA}" destId="{8FAABA2D-EE24-4594-8B67-CB1557B3847D}" srcOrd="0" destOrd="0" presId="urn:microsoft.com/office/officeart/2005/8/layout/orgChart1"/>
    <dgm:cxn modelId="{89F4FB44-15B9-48A6-8712-60AB7D271705}" srcId="{0BEDD82B-6771-4B09-AE6A-B938BD3418BD}" destId="{AE048411-1B23-4E0F-B66A-D6984279648B}" srcOrd="1" destOrd="0" parTransId="{F7692F81-C0BE-413E-937F-E3CCF8F722C4}" sibTransId="{A6CED752-342E-483B-BACD-5CCB7A54C9B2}"/>
    <dgm:cxn modelId="{257B5FE6-FAC4-462F-B4C3-1BC2AC19DEDF}" type="presOf" srcId="{36C3278C-1CCD-4CD6-9AD0-707F6049B47A}" destId="{F21D59C2-3C5F-4B76-B05E-1171B7C6F6DC}" srcOrd="1" destOrd="0" presId="urn:microsoft.com/office/officeart/2005/8/layout/orgChart1"/>
    <dgm:cxn modelId="{071334FC-F828-4A97-A425-7C42D4F78CDF}" type="presOf" srcId="{64CF86FD-A7CD-4A1D-A92E-AA0B35F3D0D3}" destId="{16F87686-B56C-4D7D-87FB-656DA61311AB}" srcOrd="0" destOrd="0" presId="urn:microsoft.com/office/officeart/2005/8/layout/orgChart1"/>
    <dgm:cxn modelId="{1CDB9E40-1807-4271-B787-6A658E4BB173}" type="presOf" srcId="{68A5695B-2332-4B36-A941-AEA9C2C3630F}" destId="{B8F42E4B-7FDC-4228-8DF3-AB36A5C173D4}" srcOrd="1" destOrd="0" presId="urn:microsoft.com/office/officeart/2005/8/layout/orgChart1"/>
    <dgm:cxn modelId="{6A2C469B-A518-43AC-ADEC-7AAAAB067900}" type="presOf" srcId="{1BD874D7-0191-4716-A364-5CDEE4FFF5DE}" destId="{756FB3AD-2BA8-4B4C-97CF-4BE46657B569}" srcOrd="1" destOrd="0" presId="urn:microsoft.com/office/officeart/2005/8/layout/orgChart1"/>
    <dgm:cxn modelId="{689BDA17-876B-4161-A9EA-0D0076992465}" type="presOf" srcId="{8386D6EA-BD67-4317-BFBE-7DC0050257ED}" destId="{214B9898-8F27-4AF7-9B73-0A5884C9A679}" srcOrd="0" destOrd="0" presId="urn:microsoft.com/office/officeart/2005/8/layout/orgChart1"/>
    <dgm:cxn modelId="{55E70727-7FFE-43D7-9ECF-B9B565F21DF8}" type="presOf" srcId="{F6F3BC15-8358-4AA5-8F0F-BFD17BBABF54}" destId="{382D4C3F-8FB1-421E-AAE9-8C80879E1786}" srcOrd="1" destOrd="0" presId="urn:microsoft.com/office/officeart/2005/8/layout/orgChart1"/>
    <dgm:cxn modelId="{0EF75CE6-F8EA-47E2-804A-7D14A8FEFA68}" type="presOf" srcId="{6F360DB4-F8EE-40F6-A0F6-81F6ED9CDFC3}" destId="{6E22B95E-5FA9-44E3-9E2A-641E890765A5}" srcOrd="0" destOrd="0" presId="urn:microsoft.com/office/officeart/2005/8/layout/orgChart1"/>
    <dgm:cxn modelId="{D98E537F-A014-4E9D-B196-E6342DE48AB4}" type="presOf" srcId="{0FE4993A-CACE-4A55-B30D-7BEAF72E1996}" destId="{D11D011A-1E92-4EC7-81D0-7D8B2B0DA01E}" srcOrd="0" destOrd="0" presId="urn:microsoft.com/office/officeart/2005/8/layout/orgChart1"/>
    <dgm:cxn modelId="{CEDFBCBB-919C-401D-8966-D527317BC5A9}" srcId="{1BD874D7-0191-4716-A364-5CDEE4FFF5DE}" destId="{344A27DB-EC19-4FFC-9A48-2157FC9EDA9D}" srcOrd="1" destOrd="0" parTransId="{FA56FB0D-625E-4A0E-AEC7-5539EB2E7E03}" sibTransId="{3761F9AA-6B07-463A-8B68-A4F4DD02DEF0}"/>
    <dgm:cxn modelId="{445926F2-086F-421F-A1FF-463838C3C415}" srcId="{0BEDD82B-6771-4B09-AE6A-B938BD3418BD}" destId="{68A5695B-2332-4B36-A941-AEA9C2C3630F}" srcOrd="6" destOrd="0" parTransId="{AB62FA10-D4F4-4FF9-A6DE-F95486AB6191}" sibTransId="{6CC760A0-D0A5-4CE5-A250-A406D1C80034}"/>
    <dgm:cxn modelId="{C4681F3C-B52C-416E-A291-AB9A8F4733D3}" srcId="{0BEDD82B-6771-4B09-AE6A-B938BD3418BD}" destId="{68751434-DFE2-449A-A83F-093AD3ADBD20}" srcOrd="5" destOrd="0" parTransId="{751C70BF-75D9-4013-9C39-5FC64C4B3E7B}" sibTransId="{D2BF684C-8047-4FF0-8ED3-731CBEF4747F}"/>
    <dgm:cxn modelId="{68230D78-17D2-4486-8820-76D847B9055F}" type="presOf" srcId="{344A27DB-EC19-4FFC-9A48-2157FC9EDA9D}" destId="{3E27DD5E-2ACB-4C3F-96F2-190989F7D22A}" srcOrd="0" destOrd="0" presId="urn:microsoft.com/office/officeart/2005/8/layout/orgChart1"/>
    <dgm:cxn modelId="{67E2C214-3A4A-4013-83E3-1646DCD2FF05}" type="presOf" srcId="{FD562BBD-E52B-45D2-9ABE-C174A6CC38AA}" destId="{8860459C-727A-4E31-93D9-1A0A591A8CFE}" srcOrd="1" destOrd="0" presId="urn:microsoft.com/office/officeart/2005/8/layout/orgChart1"/>
    <dgm:cxn modelId="{FC557BB2-BA69-4817-BAC9-B0428F28FE14}" type="presOf" srcId="{0BEDD82B-6771-4B09-AE6A-B938BD3418BD}" destId="{0745ABF3-D10B-4BD6-BFD1-FC217C8684CB}" srcOrd="0" destOrd="0" presId="urn:microsoft.com/office/officeart/2005/8/layout/orgChart1"/>
    <dgm:cxn modelId="{D7B058E5-B30B-47E3-8A6E-51E43187FC16}" srcId="{A440A047-BCFD-42B2-8EFB-ED8F0235C49C}" destId="{5C344B7E-C7D1-41E9-9B41-9F67A36BFFBF}" srcOrd="0" destOrd="0" parTransId="{478024B3-CFCB-487B-970E-B4AF8938D789}" sibTransId="{F4F0A1CC-352B-4B4D-BB54-F9368ABFC657}"/>
    <dgm:cxn modelId="{78D023F9-AC0F-4016-B05E-D69B952D8F2B}" type="presOf" srcId="{68751434-DFE2-449A-A83F-093AD3ADBD20}" destId="{03594DEF-FFE9-4381-A292-36708A42F664}" srcOrd="0" destOrd="0" presId="urn:microsoft.com/office/officeart/2005/8/layout/orgChart1"/>
    <dgm:cxn modelId="{5057399E-134C-4782-9C35-A3563CB5FEEE}" type="presOf" srcId="{CBE12416-A852-4477-9B70-743A67271318}" destId="{78160387-D289-4AAC-87EF-806B85DD40B3}" srcOrd="0" destOrd="0" presId="urn:microsoft.com/office/officeart/2005/8/layout/orgChart1"/>
    <dgm:cxn modelId="{722E8A23-AE6A-4F01-92A3-021E34CD762A}" type="presOf" srcId="{F6F3BC15-8358-4AA5-8F0F-BFD17BBABF54}" destId="{1841E13B-0DF1-471E-99BC-69721716D637}" srcOrd="0" destOrd="0" presId="urn:microsoft.com/office/officeart/2005/8/layout/orgChart1"/>
    <dgm:cxn modelId="{1298F4DF-3FBA-4532-9D7F-C2B9B695EDE7}" srcId="{0BEDD82B-6771-4B09-AE6A-B938BD3418BD}" destId="{1BD874D7-0191-4716-A364-5CDEE4FFF5DE}" srcOrd="0" destOrd="0" parTransId="{8386D6EA-BD67-4317-BFBE-7DC0050257ED}" sibTransId="{5A9B1483-680F-43E2-BCF9-3CF9D4D7F394}"/>
    <dgm:cxn modelId="{B94E6DA3-2118-46D4-A866-BF449A0ACE6E}" type="presOf" srcId="{68751434-DFE2-449A-A83F-093AD3ADBD20}" destId="{24EF3FE6-3F63-45B6-961C-8BF27D2D5862}" srcOrd="1" destOrd="0" presId="urn:microsoft.com/office/officeart/2005/8/layout/orgChart1"/>
    <dgm:cxn modelId="{35884EA3-8ECC-40B8-9B73-E9162B40C361}" type="presOf" srcId="{AB62FA10-D4F4-4FF9-A6DE-F95486AB6191}" destId="{80996CDA-4B6D-4BB4-B7AC-714F1CCBC887}" srcOrd="0" destOrd="0" presId="urn:microsoft.com/office/officeart/2005/8/layout/orgChart1"/>
    <dgm:cxn modelId="{A5D3A5AA-C8EE-4974-B1D9-7B3414EFD29F}" srcId="{5C344B7E-C7D1-41E9-9B41-9F67A36BFFBF}" destId="{0BEDD82B-6771-4B09-AE6A-B938BD3418BD}" srcOrd="0" destOrd="0" parTransId="{2913F062-2A07-4060-9029-437BE160128D}" sibTransId="{99F5B8AC-F5DA-43BB-9FCF-F2EA25806C39}"/>
    <dgm:cxn modelId="{E397DCCA-4A5D-4666-BFA1-C70181CA079E}" type="presOf" srcId="{68A5695B-2332-4B36-A941-AEA9C2C3630F}" destId="{5DD2C098-E408-414B-9FA6-3AE9F707CEC2}" srcOrd="0" destOrd="0" presId="urn:microsoft.com/office/officeart/2005/8/layout/orgChart1"/>
    <dgm:cxn modelId="{996046ED-2157-4315-886B-1EF13A462F4B}" srcId="{1BD874D7-0191-4716-A364-5CDEE4FFF5DE}" destId="{FD562BBD-E52B-45D2-9ABE-C174A6CC38AA}" srcOrd="0" destOrd="0" parTransId="{4907E179-6550-4313-870B-769B3903721D}" sibTransId="{362B4750-55F5-4BD1-ADE4-05CA24531191}"/>
    <dgm:cxn modelId="{071D559E-7455-4B3C-8757-DFDD484F2E87}" type="presOf" srcId="{2913F062-2A07-4060-9029-437BE160128D}" destId="{F2AC7F62-B18A-4004-904A-04D89D1FE7A2}" srcOrd="0" destOrd="0" presId="urn:microsoft.com/office/officeart/2005/8/layout/orgChart1"/>
    <dgm:cxn modelId="{91CD7364-1A43-4C07-8179-8E602AE95E21}" type="presOf" srcId="{344A27DB-EC19-4FFC-9A48-2157FC9EDA9D}" destId="{AC18F01F-615D-4B34-9342-ADA5E8FFDB84}" srcOrd="1" destOrd="0" presId="urn:microsoft.com/office/officeart/2005/8/layout/orgChart1"/>
    <dgm:cxn modelId="{50195E0D-C6DA-4B28-8F2D-817748184699}" type="presOf" srcId="{AE048411-1B23-4E0F-B66A-D6984279648B}" destId="{BFEF2D6E-BD60-4B18-97F2-FD066E48E86B}" srcOrd="1" destOrd="0" presId="urn:microsoft.com/office/officeart/2005/8/layout/orgChart1"/>
    <dgm:cxn modelId="{FBE6A4FD-3DA1-477A-8A05-B942200596D7}" type="presOf" srcId="{A440A047-BCFD-42B2-8EFB-ED8F0235C49C}" destId="{903DD70D-5ABA-41C3-BAFB-4C923741C1FE}" srcOrd="0" destOrd="0" presId="urn:microsoft.com/office/officeart/2005/8/layout/orgChart1"/>
    <dgm:cxn modelId="{1C640661-9EE5-4887-A838-A3D7B616EDC9}" type="presOf" srcId="{36C3278C-1CCD-4CD6-9AD0-707F6049B47A}" destId="{A8C10157-D9A6-4BEC-8BC8-EE2E878F7CE7}" srcOrd="0" destOrd="0" presId="urn:microsoft.com/office/officeart/2005/8/layout/orgChart1"/>
    <dgm:cxn modelId="{8CE9399D-C28D-4559-A5C6-3D930E29224C}" srcId="{0BEDD82B-6771-4B09-AE6A-B938BD3418BD}" destId="{F6F3BC15-8358-4AA5-8F0F-BFD17BBABF54}" srcOrd="2" destOrd="0" parTransId="{64CF86FD-A7CD-4A1D-A92E-AA0B35F3D0D3}" sibTransId="{B18C9E59-868B-4668-A9EB-DBE3EB277D35}"/>
    <dgm:cxn modelId="{D2F96D52-1370-4605-88D6-76DAA530FECE}" type="presOf" srcId="{4907E179-6550-4313-870B-769B3903721D}" destId="{DB5DE312-E6F3-4307-BBC3-7E71E78CB48F}" srcOrd="0" destOrd="0" presId="urn:microsoft.com/office/officeart/2005/8/layout/orgChart1"/>
    <dgm:cxn modelId="{EF2C6FF9-05DD-4C23-9D72-EB664AD6736B}" srcId="{0BEDD82B-6771-4B09-AE6A-B938BD3418BD}" destId="{36C3278C-1CCD-4CD6-9AD0-707F6049B47A}" srcOrd="4" destOrd="0" parTransId="{6F360DB4-F8EE-40F6-A0F6-81F6ED9CDFC3}" sibTransId="{9DA6108D-49F9-4E8B-9C98-F8ADEC3EF60F}"/>
    <dgm:cxn modelId="{3D85F9AA-6F30-40C8-9262-5FFF38FCC701}" type="presOf" srcId="{751C70BF-75D9-4013-9C39-5FC64C4B3E7B}" destId="{30EE13EE-D8DB-4600-87D2-393DFF2B70AF}" srcOrd="0" destOrd="0" presId="urn:microsoft.com/office/officeart/2005/8/layout/orgChart1"/>
    <dgm:cxn modelId="{CCD7F8CC-6EE6-40E5-AAC8-F6CD281B80BA}" type="presOf" srcId="{1BD874D7-0191-4716-A364-5CDEE4FFF5DE}" destId="{43C1B652-7F5E-43CE-A220-8A1346E2A993}" srcOrd="0" destOrd="0" presId="urn:microsoft.com/office/officeart/2005/8/layout/orgChart1"/>
    <dgm:cxn modelId="{B3C06A9B-A704-42A0-B48F-585340019874}" type="presOf" srcId="{F7692F81-C0BE-413E-937F-E3CCF8F722C4}" destId="{E498E018-09F4-4624-99BA-F79D5541D8F9}" srcOrd="0" destOrd="0" presId="urn:microsoft.com/office/officeart/2005/8/layout/orgChart1"/>
    <dgm:cxn modelId="{09F9C4B3-9B28-4830-BB86-0A5FBA4C56EF}" srcId="{0BEDD82B-6771-4B09-AE6A-B938BD3418BD}" destId="{0FE4993A-CACE-4A55-B30D-7BEAF72E1996}" srcOrd="3" destOrd="0" parTransId="{CBE12416-A852-4477-9B70-743A67271318}" sibTransId="{12C7292E-7E01-4587-ACCB-AB5064002951}"/>
    <dgm:cxn modelId="{0C8A3DE2-4820-4B0E-9FB4-27E2603ABB61}" type="presParOf" srcId="{903DD70D-5ABA-41C3-BAFB-4C923741C1FE}" destId="{D4B032FC-8330-4CA2-B46A-BB8C75925A3E}" srcOrd="0" destOrd="0" presId="urn:microsoft.com/office/officeart/2005/8/layout/orgChart1"/>
    <dgm:cxn modelId="{672F8943-C804-4863-BE0F-3662E88927C4}" type="presParOf" srcId="{D4B032FC-8330-4CA2-B46A-BB8C75925A3E}" destId="{44224700-D99A-4C7C-B558-12296CA6210C}" srcOrd="0" destOrd="0" presId="urn:microsoft.com/office/officeart/2005/8/layout/orgChart1"/>
    <dgm:cxn modelId="{FD0577E7-A816-484A-A7D2-99D6A554C477}" type="presParOf" srcId="{44224700-D99A-4C7C-B558-12296CA6210C}" destId="{71324F27-610A-4E6C-9793-C173CDA22D81}" srcOrd="0" destOrd="0" presId="urn:microsoft.com/office/officeart/2005/8/layout/orgChart1"/>
    <dgm:cxn modelId="{43203748-5290-4A7E-9406-EABCA58A11C3}" type="presParOf" srcId="{44224700-D99A-4C7C-B558-12296CA6210C}" destId="{FDBA31C0-9F53-44A4-BB66-2128028D6DFC}" srcOrd="1" destOrd="0" presId="urn:microsoft.com/office/officeart/2005/8/layout/orgChart1"/>
    <dgm:cxn modelId="{800F4D4D-9B7A-41A7-BD7F-E072155F34F8}" type="presParOf" srcId="{D4B032FC-8330-4CA2-B46A-BB8C75925A3E}" destId="{0D5FAEA3-4D97-442C-AE94-E7B84CDD1C8F}" srcOrd="1" destOrd="0" presId="urn:microsoft.com/office/officeart/2005/8/layout/orgChart1"/>
    <dgm:cxn modelId="{45BDF9D5-D758-4584-93B1-A1E8DD9C0FA9}" type="presParOf" srcId="{0D5FAEA3-4D97-442C-AE94-E7B84CDD1C8F}" destId="{F2AC7F62-B18A-4004-904A-04D89D1FE7A2}" srcOrd="0" destOrd="0" presId="urn:microsoft.com/office/officeart/2005/8/layout/orgChart1"/>
    <dgm:cxn modelId="{A1B0C38D-09A1-44A8-B8D2-A27EA0D2F5D4}" type="presParOf" srcId="{0D5FAEA3-4D97-442C-AE94-E7B84CDD1C8F}" destId="{9BA1707E-2175-401C-BE3D-5CC3D59A8038}" srcOrd="1" destOrd="0" presId="urn:microsoft.com/office/officeart/2005/8/layout/orgChart1"/>
    <dgm:cxn modelId="{A1C31532-7767-4422-BC27-B6A1537BEC0B}" type="presParOf" srcId="{9BA1707E-2175-401C-BE3D-5CC3D59A8038}" destId="{5C9C0939-8C21-47E4-993B-02611BC1946B}" srcOrd="0" destOrd="0" presId="urn:microsoft.com/office/officeart/2005/8/layout/orgChart1"/>
    <dgm:cxn modelId="{78FCB393-4FC0-4BB9-90B2-D7596FAC4783}" type="presParOf" srcId="{5C9C0939-8C21-47E4-993B-02611BC1946B}" destId="{0745ABF3-D10B-4BD6-BFD1-FC217C8684CB}" srcOrd="0" destOrd="0" presId="urn:microsoft.com/office/officeart/2005/8/layout/orgChart1"/>
    <dgm:cxn modelId="{D6874160-AD83-4ABC-BCFB-7AB1C9F8FAF5}" type="presParOf" srcId="{5C9C0939-8C21-47E4-993B-02611BC1946B}" destId="{B18484D9-CF07-47C0-BBE2-FA7BB173E78B}" srcOrd="1" destOrd="0" presId="urn:microsoft.com/office/officeart/2005/8/layout/orgChart1"/>
    <dgm:cxn modelId="{58C0DB03-E51C-447C-87F3-6964B7928E1E}" type="presParOf" srcId="{9BA1707E-2175-401C-BE3D-5CC3D59A8038}" destId="{563D3CCD-5355-41FD-A395-7C1DBCB58F80}" srcOrd="1" destOrd="0" presId="urn:microsoft.com/office/officeart/2005/8/layout/orgChart1"/>
    <dgm:cxn modelId="{637B9BAA-ABCA-4A93-ACFD-63D68D70F0E9}" type="presParOf" srcId="{563D3CCD-5355-41FD-A395-7C1DBCB58F80}" destId="{214B9898-8F27-4AF7-9B73-0A5884C9A679}" srcOrd="0" destOrd="0" presId="urn:microsoft.com/office/officeart/2005/8/layout/orgChart1"/>
    <dgm:cxn modelId="{DC0F77B5-5E3D-4295-99A6-42500D63127F}" type="presParOf" srcId="{563D3CCD-5355-41FD-A395-7C1DBCB58F80}" destId="{4022B4EB-EDAE-438B-8ED5-7F6C0CB6CECD}" srcOrd="1" destOrd="0" presId="urn:microsoft.com/office/officeart/2005/8/layout/orgChart1"/>
    <dgm:cxn modelId="{A2E5D7CC-F22F-4F38-AC96-7BD41137A764}" type="presParOf" srcId="{4022B4EB-EDAE-438B-8ED5-7F6C0CB6CECD}" destId="{EABEB916-15F8-4644-A43B-EA247E698901}" srcOrd="0" destOrd="0" presId="urn:microsoft.com/office/officeart/2005/8/layout/orgChart1"/>
    <dgm:cxn modelId="{1A26A1C3-A7A9-4130-98E0-8B0D5C1298FE}" type="presParOf" srcId="{EABEB916-15F8-4644-A43B-EA247E698901}" destId="{43C1B652-7F5E-43CE-A220-8A1346E2A993}" srcOrd="0" destOrd="0" presId="urn:microsoft.com/office/officeart/2005/8/layout/orgChart1"/>
    <dgm:cxn modelId="{49D75F05-E965-49C9-A623-37670D4604D3}" type="presParOf" srcId="{EABEB916-15F8-4644-A43B-EA247E698901}" destId="{756FB3AD-2BA8-4B4C-97CF-4BE46657B569}" srcOrd="1" destOrd="0" presId="urn:microsoft.com/office/officeart/2005/8/layout/orgChart1"/>
    <dgm:cxn modelId="{C292F25C-08E7-4217-8E10-06DFA2D5CDA5}" type="presParOf" srcId="{4022B4EB-EDAE-438B-8ED5-7F6C0CB6CECD}" destId="{88F5FCD4-C52E-4AC9-84BD-9FDE4B902D20}" srcOrd="1" destOrd="0" presId="urn:microsoft.com/office/officeart/2005/8/layout/orgChart1"/>
    <dgm:cxn modelId="{24951CA0-8730-4496-AE4E-9D0AFD62F637}" type="presParOf" srcId="{88F5FCD4-C52E-4AC9-84BD-9FDE4B902D20}" destId="{DB5DE312-E6F3-4307-BBC3-7E71E78CB48F}" srcOrd="0" destOrd="0" presId="urn:microsoft.com/office/officeart/2005/8/layout/orgChart1"/>
    <dgm:cxn modelId="{8B6B90BF-05AA-4BF2-B774-3D0A8135E903}" type="presParOf" srcId="{88F5FCD4-C52E-4AC9-84BD-9FDE4B902D20}" destId="{82868517-F5DB-4FB2-ABCA-1353D694FBCF}" srcOrd="1" destOrd="0" presId="urn:microsoft.com/office/officeart/2005/8/layout/orgChart1"/>
    <dgm:cxn modelId="{F6F19B55-0852-42CD-84C6-00356E7D3510}" type="presParOf" srcId="{82868517-F5DB-4FB2-ABCA-1353D694FBCF}" destId="{FB258AAC-838C-471A-A400-CE9503A2CF26}" srcOrd="0" destOrd="0" presId="urn:microsoft.com/office/officeart/2005/8/layout/orgChart1"/>
    <dgm:cxn modelId="{A37EFA88-E93E-4992-9976-A49BC65BFFBF}" type="presParOf" srcId="{FB258AAC-838C-471A-A400-CE9503A2CF26}" destId="{8FAABA2D-EE24-4594-8B67-CB1557B3847D}" srcOrd="0" destOrd="0" presId="urn:microsoft.com/office/officeart/2005/8/layout/orgChart1"/>
    <dgm:cxn modelId="{33BFDCF7-DF56-4157-B5E7-8393EC583D40}" type="presParOf" srcId="{FB258AAC-838C-471A-A400-CE9503A2CF26}" destId="{8860459C-727A-4E31-93D9-1A0A591A8CFE}" srcOrd="1" destOrd="0" presId="urn:microsoft.com/office/officeart/2005/8/layout/orgChart1"/>
    <dgm:cxn modelId="{27F5E1D0-38AE-4F36-A797-613672926CFA}" type="presParOf" srcId="{82868517-F5DB-4FB2-ABCA-1353D694FBCF}" destId="{1D637253-213B-4281-8BE6-98E2A263B945}" srcOrd="1" destOrd="0" presId="urn:microsoft.com/office/officeart/2005/8/layout/orgChart1"/>
    <dgm:cxn modelId="{A5558121-EF17-49D1-BEDA-7D29CE7A4436}" type="presParOf" srcId="{82868517-F5DB-4FB2-ABCA-1353D694FBCF}" destId="{D27BA014-CB98-4C16-A4BE-92434F7F1E94}" srcOrd="2" destOrd="0" presId="urn:microsoft.com/office/officeart/2005/8/layout/orgChart1"/>
    <dgm:cxn modelId="{8DB4637B-AAAC-47A5-BDD2-F214EEC55A18}" type="presParOf" srcId="{88F5FCD4-C52E-4AC9-84BD-9FDE4B902D20}" destId="{05F93007-CB71-41E7-8530-E1C98D13829E}" srcOrd="2" destOrd="0" presId="urn:microsoft.com/office/officeart/2005/8/layout/orgChart1"/>
    <dgm:cxn modelId="{145FA1A9-D955-4E6D-8317-E318B5A2A58D}" type="presParOf" srcId="{88F5FCD4-C52E-4AC9-84BD-9FDE4B902D20}" destId="{E83FFFF1-BB60-4168-A685-A39EEC37E10C}" srcOrd="3" destOrd="0" presId="urn:microsoft.com/office/officeart/2005/8/layout/orgChart1"/>
    <dgm:cxn modelId="{42678D5E-D257-4477-83BD-001A511176CE}" type="presParOf" srcId="{E83FFFF1-BB60-4168-A685-A39EEC37E10C}" destId="{71FFB6F6-DC8A-4286-B027-5DC21C3E9866}" srcOrd="0" destOrd="0" presId="urn:microsoft.com/office/officeart/2005/8/layout/orgChart1"/>
    <dgm:cxn modelId="{C4B6DAB8-D619-4D17-B64F-DDEA4E4E0098}" type="presParOf" srcId="{71FFB6F6-DC8A-4286-B027-5DC21C3E9866}" destId="{3E27DD5E-2ACB-4C3F-96F2-190989F7D22A}" srcOrd="0" destOrd="0" presId="urn:microsoft.com/office/officeart/2005/8/layout/orgChart1"/>
    <dgm:cxn modelId="{864D4F5E-4DBC-4172-857A-456EE34E6FA0}" type="presParOf" srcId="{71FFB6F6-DC8A-4286-B027-5DC21C3E9866}" destId="{AC18F01F-615D-4B34-9342-ADA5E8FFDB84}" srcOrd="1" destOrd="0" presId="urn:microsoft.com/office/officeart/2005/8/layout/orgChart1"/>
    <dgm:cxn modelId="{0F46619B-E8FE-4954-8377-BF8CED23AC0D}" type="presParOf" srcId="{E83FFFF1-BB60-4168-A685-A39EEC37E10C}" destId="{6A11A964-CAF7-4995-839A-7CF7131B8C85}" srcOrd="1" destOrd="0" presId="urn:microsoft.com/office/officeart/2005/8/layout/orgChart1"/>
    <dgm:cxn modelId="{2F762438-4053-4604-8283-46E8D87D4C92}" type="presParOf" srcId="{E83FFFF1-BB60-4168-A685-A39EEC37E10C}" destId="{16DBE25B-2F33-4DD7-8F4D-33F011A9D066}" srcOrd="2" destOrd="0" presId="urn:microsoft.com/office/officeart/2005/8/layout/orgChart1"/>
    <dgm:cxn modelId="{64DCB9CC-4F66-40F8-BEE8-EB1420D6E01E}" type="presParOf" srcId="{4022B4EB-EDAE-438B-8ED5-7F6C0CB6CECD}" destId="{DECCF593-F1B3-4A79-BA54-51847C98A6E3}" srcOrd="2" destOrd="0" presId="urn:microsoft.com/office/officeart/2005/8/layout/orgChart1"/>
    <dgm:cxn modelId="{99422058-23CF-412A-A1F1-0FEDA988ABB7}" type="presParOf" srcId="{563D3CCD-5355-41FD-A395-7C1DBCB58F80}" destId="{E498E018-09F4-4624-99BA-F79D5541D8F9}" srcOrd="2" destOrd="0" presId="urn:microsoft.com/office/officeart/2005/8/layout/orgChart1"/>
    <dgm:cxn modelId="{8ADA00BF-416B-4567-AA8A-211601B63516}" type="presParOf" srcId="{563D3CCD-5355-41FD-A395-7C1DBCB58F80}" destId="{82D73A71-CCC6-4C22-9AE3-DC27C8C6AFD6}" srcOrd="3" destOrd="0" presId="urn:microsoft.com/office/officeart/2005/8/layout/orgChart1"/>
    <dgm:cxn modelId="{D8CE21DC-2922-4341-9A4A-DE92E7EBCBAC}" type="presParOf" srcId="{82D73A71-CCC6-4C22-9AE3-DC27C8C6AFD6}" destId="{F8EDF28C-2960-4C49-BCD1-D246E8BBCA3B}" srcOrd="0" destOrd="0" presId="urn:microsoft.com/office/officeart/2005/8/layout/orgChart1"/>
    <dgm:cxn modelId="{31ED9646-CE6D-49A9-A819-23E8B37D3906}" type="presParOf" srcId="{F8EDF28C-2960-4C49-BCD1-D246E8BBCA3B}" destId="{19D30342-8B9F-4CDF-8E07-08B7BC98B7F0}" srcOrd="0" destOrd="0" presId="urn:microsoft.com/office/officeart/2005/8/layout/orgChart1"/>
    <dgm:cxn modelId="{D0DD4B41-25A0-4B52-9910-E67954EBA386}" type="presParOf" srcId="{F8EDF28C-2960-4C49-BCD1-D246E8BBCA3B}" destId="{BFEF2D6E-BD60-4B18-97F2-FD066E48E86B}" srcOrd="1" destOrd="0" presId="urn:microsoft.com/office/officeart/2005/8/layout/orgChart1"/>
    <dgm:cxn modelId="{16E3C2DB-359D-4324-9293-4ED98FAB2330}" type="presParOf" srcId="{82D73A71-CCC6-4C22-9AE3-DC27C8C6AFD6}" destId="{D75B11EF-F47B-4BB8-A8F4-08F3459461B2}" srcOrd="1" destOrd="0" presId="urn:microsoft.com/office/officeart/2005/8/layout/orgChart1"/>
    <dgm:cxn modelId="{CD99CBFC-7BF5-4AE2-AECC-4144E97C4F58}" type="presParOf" srcId="{82D73A71-CCC6-4C22-9AE3-DC27C8C6AFD6}" destId="{2D1EBAE4-CC10-42BE-95FE-E0F59148933B}" srcOrd="2" destOrd="0" presId="urn:microsoft.com/office/officeart/2005/8/layout/orgChart1"/>
    <dgm:cxn modelId="{90CC44E7-2C9D-4905-B4E4-904B9B461094}" type="presParOf" srcId="{563D3CCD-5355-41FD-A395-7C1DBCB58F80}" destId="{16F87686-B56C-4D7D-87FB-656DA61311AB}" srcOrd="4" destOrd="0" presId="urn:microsoft.com/office/officeart/2005/8/layout/orgChart1"/>
    <dgm:cxn modelId="{E4AB9E7E-15F5-4879-A6AA-29D30EF990E0}" type="presParOf" srcId="{563D3CCD-5355-41FD-A395-7C1DBCB58F80}" destId="{612A3752-302F-45A0-9008-8ABB8BD969DB}" srcOrd="5" destOrd="0" presId="urn:microsoft.com/office/officeart/2005/8/layout/orgChart1"/>
    <dgm:cxn modelId="{4CA74916-8291-4459-81CC-1895D4826289}" type="presParOf" srcId="{612A3752-302F-45A0-9008-8ABB8BD969DB}" destId="{078C165A-29D2-43BE-BB15-04BDC145595C}" srcOrd="0" destOrd="0" presId="urn:microsoft.com/office/officeart/2005/8/layout/orgChart1"/>
    <dgm:cxn modelId="{72BEBCE2-B198-496A-8E75-2E310153FFFB}" type="presParOf" srcId="{078C165A-29D2-43BE-BB15-04BDC145595C}" destId="{1841E13B-0DF1-471E-99BC-69721716D637}" srcOrd="0" destOrd="0" presId="urn:microsoft.com/office/officeart/2005/8/layout/orgChart1"/>
    <dgm:cxn modelId="{B2A198A0-2995-40C8-BEE3-592A25F4DBD4}" type="presParOf" srcId="{078C165A-29D2-43BE-BB15-04BDC145595C}" destId="{382D4C3F-8FB1-421E-AAE9-8C80879E1786}" srcOrd="1" destOrd="0" presId="urn:microsoft.com/office/officeart/2005/8/layout/orgChart1"/>
    <dgm:cxn modelId="{20B97E46-8EA1-4A51-B933-2A2DCC7BF1BF}" type="presParOf" srcId="{612A3752-302F-45A0-9008-8ABB8BD969DB}" destId="{69EE3C51-9A27-4185-AC77-CA776170DAB6}" srcOrd="1" destOrd="0" presId="urn:microsoft.com/office/officeart/2005/8/layout/orgChart1"/>
    <dgm:cxn modelId="{E346F49F-E3D9-4EBA-A28C-79C3E4296C18}" type="presParOf" srcId="{612A3752-302F-45A0-9008-8ABB8BD969DB}" destId="{57EE9A94-61FF-4A3A-AAC8-AE4BDC4FCD76}" srcOrd="2" destOrd="0" presId="urn:microsoft.com/office/officeart/2005/8/layout/orgChart1"/>
    <dgm:cxn modelId="{141C89F3-81EF-4032-B642-68B5F4CDE45A}" type="presParOf" srcId="{563D3CCD-5355-41FD-A395-7C1DBCB58F80}" destId="{78160387-D289-4AAC-87EF-806B85DD40B3}" srcOrd="6" destOrd="0" presId="urn:microsoft.com/office/officeart/2005/8/layout/orgChart1"/>
    <dgm:cxn modelId="{CDB1FE2A-0F98-4FBE-86D1-330CD337CAD2}" type="presParOf" srcId="{563D3CCD-5355-41FD-A395-7C1DBCB58F80}" destId="{276F24E6-AD4D-4F49-A240-8211602CE81B}" srcOrd="7" destOrd="0" presId="urn:microsoft.com/office/officeart/2005/8/layout/orgChart1"/>
    <dgm:cxn modelId="{DF582964-8EE5-4A44-9934-6DB6560B4C75}" type="presParOf" srcId="{276F24E6-AD4D-4F49-A240-8211602CE81B}" destId="{16BDFBC1-5148-4FAB-9C87-EAA0B4A9048B}" srcOrd="0" destOrd="0" presId="urn:microsoft.com/office/officeart/2005/8/layout/orgChart1"/>
    <dgm:cxn modelId="{D9D12F1B-3FED-4829-83B5-47EA23AD7319}" type="presParOf" srcId="{16BDFBC1-5148-4FAB-9C87-EAA0B4A9048B}" destId="{D11D011A-1E92-4EC7-81D0-7D8B2B0DA01E}" srcOrd="0" destOrd="0" presId="urn:microsoft.com/office/officeart/2005/8/layout/orgChart1"/>
    <dgm:cxn modelId="{4281DC92-4D1E-4089-A83C-DFA536FEB058}" type="presParOf" srcId="{16BDFBC1-5148-4FAB-9C87-EAA0B4A9048B}" destId="{308359F9-A934-404F-BBC8-56B75F44D2E3}" srcOrd="1" destOrd="0" presId="urn:microsoft.com/office/officeart/2005/8/layout/orgChart1"/>
    <dgm:cxn modelId="{973EEF24-9B9F-483F-AF13-ACA72F9DBDB9}" type="presParOf" srcId="{276F24E6-AD4D-4F49-A240-8211602CE81B}" destId="{240CA941-D65B-42AA-8A20-EFAFC926FE6A}" srcOrd="1" destOrd="0" presId="urn:microsoft.com/office/officeart/2005/8/layout/orgChart1"/>
    <dgm:cxn modelId="{340569CA-CD86-4B0A-BE1B-F8AA903EA25C}" type="presParOf" srcId="{276F24E6-AD4D-4F49-A240-8211602CE81B}" destId="{0C99FE2E-AC19-4C77-8879-E65A0FA36CA4}" srcOrd="2" destOrd="0" presId="urn:microsoft.com/office/officeart/2005/8/layout/orgChart1"/>
    <dgm:cxn modelId="{2D12617A-D36C-48C2-AAE7-15945F42A4F8}" type="presParOf" srcId="{563D3CCD-5355-41FD-A395-7C1DBCB58F80}" destId="{6E22B95E-5FA9-44E3-9E2A-641E890765A5}" srcOrd="8" destOrd="0" presId="urn:microsoft.com/office/officeart/2005/8/layout/orgChart1"/>
    <dgm:cxn modelId="{71E4B363-48A7-4B8C-9D53-31EF8BDE06C7}" type="presParOf" srcId="{563D3CCD-5355-41FD-A395-7C1DBCB58F80}" destId="{BB7B0A38-88C3-4E5C-89C1-91C69A82DAB4}" srcOrd="9" destOrd="0" presId="urn:microsoft.com/office/officeart/2005/8/layout/orgChart1"/>
    <dgm:cxn modelId="{E5545B2D-4377-4512-B818-61EA70952A90}" type="presParOf" srcId="{BB7B0A38-88C3-4E5C-89C1-91C69A82DAB4}" destId="{0F65415C-7361-4899-9981-46121AF2E17C}" srcOrd="0" destOrd="0" presId="urn:microsoft.com/office/officeart/2005/8/layout/orgChart1"/>
    <dgm:cxn modelId="{5E49480D-69B3-46FB-97E8-FDE528B4B739}" type="presParOf" srcId="{0F65415C-7361-4899-9981-46121AF2E17C}" destId="{A8C10157-D9A6-4BEC-8BC8-EE2E878F7CE7}" srcOrd="0" destOrd="0" presId="urn:microsoft.com/office/officeart/2005/8/layout/orgChart1"/>
    <dgm:cxn modelId="{E7D2C1EC-0F7F-40AD-AC3B-57F00432DB65}" type="presParOf" srcId="{0F65415C-7361-4899-9981-46121AF2E17C}" destId="{F21D59C2-3C5F-4B76-B05E-1171B7C6F6DC}" srcOrd="1" destOrd="0" presId="urn:microsoft.com/office/officeart/2005/8/layout/orgChart1"/>
    <dgm:cxn modelId="{0C83B698-08C5-461E-A400-0B71FF596A9E}" type="presParOf" srcId="{BB7B0A38-88C3-4E5C-89C1-91C69A82DAB4}" destId="{5F88E451-E17E-469D-9D70-6D6CC4E67A9A}" srcOrd="1" destOrd="0" presId="urn:microsoft.com/office/officeart/2005/8/layout/orgChart1"/>
    <dgm:cxn modelId="{DEF920A4-5E8E-4565-94DD-434BCE279EAF}" type="presParOf" srcId="{BB7B0A38-88C3-4E5C-89C1-91C69A82DAB4}" destId="{A4E5D639-2EB4-4B1A-AA64-524E328D7036}" srcOrd="2" destOrd="0" presId="urn:microsoft.com/office/officeart/2005/8/layout/orgChart1"/>
    <dgm:cxn modelId="{9125ED13-23A1-48FE-867D-DECC3EABB21E}" type="presParOf" srcId="{563D3CCD-5355-41FD-A395-7C1DBCB58F80}" destId="{30EE13EE-D8DB-4600-87D2-393DFF2B70AF}" srcOrd="10" destOrd="0" presId="urn:microsoft.com/office/officeart/2005/8/layout/orgChart1"/>
    <dgm:cxn modelId="{A6B0B59A-4FE9-4558-97C0-ECBF5783489C}" type="presParOf" srcId="{563D3CCD-5355-41FD-A395-7C1DBCB58F80}" destId="{99298B5C-2DD8-46C7-9738-A138F02BEC6C}" srcOrd="11" destOrd="0" presId="urn:microsoft.com/office/officeart/2005/8/layout/orgChart1"/>
    <dgm:cxn modelId="{F9B4486A-3523-466A-B446-74DDA141AF46}" type="presParOf" srcId="{99298B5C-2DD8-46C7-9738-A138F02BEC6C}" destId="{CBC12964-7A80-4806-B9A4-AF5B2F5B4554}" srcOrd="0" destOrd="0" presId="urn:microsoft.com/office/officeart/2005/8/layout/orgChart1"/>
    <dgm:cxn modelId="{DA41E48D-AC22-4D4D-9753-9F15C3B1D6DF}" type="presParOf" srcId="{CBC12964-7A80-4806-B9A4-AF5B2F5B4554}" destId="{03594DEF-FFE9-4381-A292-36708A42F664}" srcOrd="0" destOrd="0" presId="urn:microsoft.com/office/officeart/2005/8/layout/orgChart1"/>
    <dgm:cxn modelId="{423815F5-5B2E-4E5B-AA07-8C48AD91F0F7}" type="presParOf" srcId="{CBC12964-7A80-4806-B9A4-AF5B2F5B4554}" destId="{24EF3FE6-3F63-45B6-961C-8BF27D2D5862}" srcOrd="1" destOrd="0" presId="urn:microsoft.com/office/officeart/2005/8/layout/orgChart1"/>
    <dgm:cxn modelId="{0DCC23F0-5347-41D2-8D34-A2769FFD57A2}" type="presParOf" srcId="{99298B5C-2DD8-46C7-9738-A138F02BEC6C}" destId="{47F0835D-0C12-4533-A065-5D526A80FE69}" srcOrd="1" destOrd="0" presId="urn:microsoft.com/office/officeart/2005/8/layout/orgChart1"/>
    <dgm:cxn modelId="{BE0AA6FB-8BD8-4401-B9A8-8D8B12ACB8A2}" type="presParOf" srcId="{99298B5C-2DD8-46C7-9738-A138F02BEC6C}" destId="{8BE8A997-3267-4129-BE0A-010D709CAD0A}" srcOrd="2" destOrd="0" presId="urn:microsoft.com/office/officeart/2005/8/layout/orgChart1"/>
    <dgm:cxn modelId="{D801F735-A515-4AEF-AE8C-4CDD9B0095A3}" type="presParOf" srcId="{9BA1707E-2175-401C-BE3D-5CC3D59A8038}" destId="{58B5D40D-2E31-4903-8B82-781731DAC759}" srcOrd="2" destOrd="0" presId="urn:microsoft.com/office/officeart/2005/8/layout/orgChart1"/>
    <dgm:cxn modelId="{193D737F-338E-4E5C-9CE2-F02E017001FE}" type="presParOf" srcId="{58B5D40D-2E31-4903-8B82-781731DAC759}" destId="{80996CDA-4B6D-4BB4-B7AC-714F1CCBC887}" srcOrd="0" destOrd="0" presId="urn:microsoft.com/office/officeart/2005/8/layout/orgChart1"/>
    <dgm:cxn modelId="{5FC23A12-67F5-40C1-B765-BDF199D88CFD}" type="presParOf" srcId="{58B5D40D-2E31-4903-8B82-781731DAC759}" destId="{8517DAE0-D7F6-4126-AF2D-9DCDD5C1B0A5}" srcOrd="1" destOrd="0" presId="urn:microsoft.com/office/officeart/2005/8/layout/orgChart1"/>
    <dgm:cxn modelId="{CA01E1DA-E6DE-4884-B33F-24BFB016480C}" type="presParOf" srcId="{8517DAE0-D7F6-4126-AF2D-9DCDD5C1B0A5}" destId="{CED222D1-17A3-4133-B4C0-B8935E618C43}" srcOrd="0" destOrd="0" presId="urn:microsoft.com/office/officeart/2005/8/layout/orgChart1"/>
    <dgm:cxn modelId="{462A35E9-49EA-4162-8DFE-CCE4154B4034}" type="presParOf" srcId="{CED222D1-17A3-4133-B4C0-B8935E618C43}" destId="{5DD2C098-E408-414B-9FA6-3AE9F707CEC2}" srcOrd="0" destOrd="0" presId="urn:microsoft.com/office/officeart/2005/8/layout/orgChart1"/>
    <dgm:cxn modelId="{2FF6FFC8-A30F-4F7B-B358-9D22213997B8}" type="presParOf" srcId="{CED222D1-17A3-4133-B4C0-B8935E618C43}" destId="{B8F42E4B-7FDC-4228-8DF3-AB36A5C173D4}" srcOrd="1" destOrd="0" presId="urn:microsoft.com/office/officeart/2005/8/layout/orgChart1"/>
    <dgm:cxn modelId="{8FAFB4CD-4746-483C-B654-99DBEE3CBB6E}" type="presParOf" srcId="{8517DAE0-D7F6-4126-AF2D-9DCDD5C1B0A5}" destId="{13B4E5B8-836E-4E87-A9D4-88C89F1B842A}" srcOrd="1" destOrd="0" presId="urn:microsoft.com/office/officeart/2005/8/layout/orgChart1"/>
    <dgm:cxn modelId="{7CDF777B-235C-4E9A-B3F6-E0CC627C25A7}" type="presParOf" srcId="{8517DAE0-D7F6-4126-AF2D-9DCDD5C1B0A5}" destId="{304E0CCF-9416-42FE-8543-2C57AD2314E7}" srcOrd="2" destOrd="0" presId="urn:microsoft.com/office/officeart/2005/8/layout/orgChart1"/>
    <dgm:cxn modelId="{429112CA-B6AB-4B4E-9D1D-DDA2D6F002D7}" type="presParOf" srcId="{D4B032FC-8330-4CA2-B46A-BB8C75925A3E}" destId="{AA84AE70-C269-414F-ADA6-B38DD2A6AC64}" srcOrd="2" destOrd="0" presId="urn:microsoft.com/office/officeart/2005/8/layout/orgChart1"/>
  </dgm:cxnLst>
  <dgm:bg/>
  <dgm:whole>
    <a:ln w="25400" cap="flat" cmpd="sng" algn="ctr">
      <a:noFill/>
      <a:prstDash val="dash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0996CDA-4B6D-4BB4-B7AC-714F1CCBC887}">
      <dsp:nvSpPr>
        <dsp:cNvPr id="0" name=""/>
        <dsp:cNvSpPr/>
      </dsp:nvSpPr>
      <dsp:spPr>
        <a:xfrm>
          <a:off x="4445379" y="1226664"/>
          <a:ext cx="978135" cy="479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9171"/>
              </a:lnTo>
              <a:lnTo>
                <a:pt x="978135" y="479171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E13EE-D8DB-4600-87D2-393DFF2B70AF}">
      <dsp:nvSpPr>
        <dsp:cNvPr id="0" name=""/>
        <dsp:cNvSpPr/>
      </dsp:nvSpPr>
      <dsp:spPr>
        <a:xfrm>
          <a:off x="1381171" y="1226664"/>
          <a:ext cx="3064208" cy="931924"/>
        </a:xfrm>
        <a:custGeom>
          <a:avLst/>
          <a:gdLst/>
          <a:ahLst/>
          <a:cxnLst/>
          <a:rect l="0" t="0" r="0" b="0"/>
          <a:pathLst>
            <a:path>
              <a:moveTo>
                <a:pt x="3064208" y="0"/>
              </a:moveTo>
              <a:lnTo>
                <a:pt x="3064208" y="825563"/>
              </a:lnTo>
              <a:lnTo>
                <a:pt x="0" y="825563"/>
              </a:lnTo>
              <a:lnTo>
                <a:pt x="0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2B95E-5FA9-44E3-9E2A-641E890765A5}">
      <dsp:nvSpPr>
        <dsp:cNvPr id="0" name=""/>
        <dsp:cNvSpPr/>
      </dsp:nvSpPr>
      <dsp:spPr>
        <a:xfrm>
          <a:off x="2606854" y="1226664"/>
          <a:ext cx="1838524" cy="931924"/>
        </a:xfrm>
        <a:custGeom>
          <a:avLst/>
          <a:gdLst/>
          <a:ahLst/>
          <a:cxnLst/>
          <a:rect l="0" t="0" r="0" b="0"/>
          <a:pathLst>
            <a:path>
              <a:moveTo>
                <a:pt x="1838524" y="0"/>
              </a:moveTo>
              <a:lnTo>
                <a:pt x="1838524" y="825563"/>
              </a:lnTo>
              <a:lnTo>
                <a:pt x="0" y="825563"/>
              </a:lnTo>
              <a:lnTo>
                <a:pt x="0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0387-D289-4AAC-87EF-806B85DD40B3}">
      <dsp:nvSpPr>
        <dsp:cNvPr id="0" name=""/>
        <dsp:cNvSpPr/>
      </dsp:nvSpPr>
      <dsp:spPr>
        <a:xfrm>
          <a:off x="3832538" y="1226664"/>
          <a:ext cx="612841" cy="931924"/>
        </a:xfrm>
        <a:custGeom>
          <a:avLst/>
          <a:gdLst/>
          <a:ahLst/>
          <a:cxnLst/>
          <a:rect l="0" t="0" r="0" b="0"/>
          <a:pathLst>
            <a:path>
              <a:moveTo>
                <a:pt x="612841" y="0"/>
              </a:moveTo>
              <a:lnTo>
                <a:pt x="612841" y="825563"/>
              </a:lnTo>
              <a:lnTo>
                <a:pt x="0" y="825563"/>
              </a:lnTo>
              <a:lnTo>
                <a:pt x="0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87686-B56C-4D7D-87FB-656DA61311AB}">
      <dsp:nvSpPr>
        <dsp:cNvPr id="0" name=""/>
        <dsp:cNvSpPr/>
      </dsp:nvSpPr>
      <dsp:spPr>
        <a:xfrm>
          <a:off x="4445379" y="1226664"/>
          <a:ext cx="612841" cy="931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5563"/>
              </a:lnTo>
              <a:lnTo>
                <a:pt x="612841" y="825563"/>
              </a:lnTo>
              <a:lnTo>
                <a:pt x="612841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98E018-09F4-4624-99BA-F79D5541D8F9}">
      <dsp:nvSpPr>
        <dsp:cNvPr id="0" name=""/>
        <dsp:cNvSpPr/>
      </dsp:nvSpPr>
      <dsp:spPr>
        <a:xfrm>
          <a:off x="4445379" y="1226664"/>
          <a:ext cx="1838524" cy="931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5563"/>
              </a:lnTo>
              <a:lnTo>
                <a:pt x="1838524" y="825563"/>
              </a:lnTo>
              <a:lnTo>
                <a:pt x="1838524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93007-CB71-41E7-8530-E1C98D13829E}">
      <dsp:nvSpPr>
        <dsp:cNvPr id="0" name=""/>
        <dsp:cNvSpPr/>
      </dsp:nvSpPr>
      <dsp:spPr>
        <a:xfrm>
          <a:off x="7104403" y="2665069"/>
          <a:ext cx="151944" cy="1185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5164"/>
              </a:lnTo>
              <a:lnTo>
                <a:pt x="151944" y="118516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DE312-E6F3-4307-BBC3-7E71E78CB48F}">
      <dsp:nvSpPr>
        <dsp:cNvPr id="0" name=""/>
        <dsp:cNvSpPr/>
      </dsp:nvSpPr>
      <dsp:spPr>
        <a:xfrm>
          <a:off x="7104403" y="2665069"/>
          <a:ext cx="151944" cy="465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5962"/>
              </a:lnTo>
              <a:lnTo>
                <a:pt x="151944" y="4659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B9898-8F27-4AF7-9B73-0A5884C9A679}">
      <dsp:nvSpPr>
        <dsp:cNvPr id="0" name=""/>
        <dsp:cNvSpPr/>
      </dsp:nvSpPr>
      <dsp:spPr>
        <a:xfrm>
          <a:off x="4445379" y="1226664"/>
          <a:ext cx="3064208" cy="931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5563"/>
              </a:lnTo>
              <a:lnTo>
                <a:pt x="3064208" y="825563"/>
              </a:lnTo>
              <a:lnTo>
                <a:pt x="3064208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C7F62-B18A-4004-904A-04D89D1FE7A2}">
      <dsp:nvSpPr>
        <dsp:cNvPr id="0" name=""/>
        <dsp:cNvSpPr/>
      </dsp:nvSpPr>
      <dsp:spPr>
        <a:xfrm>
          <a:off x="4399659" y="507461"/>
          <a:ext cx="91440" cy="2127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27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24F27-610A-4E6C-9793-C173CDA22D81}">
      <dsp:nvSpPr>
        <dsp:cNvPr id="0" name=""/>
        <dsp:cNvSpPr/>
      </dsp:nvSpPr>
      <dsp:spPr>
        <a:xfrm>
          <a:off x="3938899" y="981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Directorio</a:t>
          </a:r>
        </a:p>
      </dsp:txBody>
      <dsp:txXfrm>
        <a:off x="3938899" y="981"/>
        <a:ext cx="1012961" cy="506480"/>
      </dsp:txXfrm>
    </dsp:sp>
    <dsp:sp modelId="{0745ABF3-D10B-4BD6-BFD1-FC217C8684CB}">
      <dsp:nvSpPr>
        <dsp:cNvPr id="0" name=""/>
        <dsp:cNvSpPr/>
      </dsp:nvSpPr>
      <dsp:spPr>
        <a:xfrm>
          <a:off x="3938899" y="720183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Gerencia General</a:t>
          </a:r>
        </a:p>
      </dsp:txBody>
      <dsp:txXfrm>
        <a:off x="3938899" y="720183"/>
        <a:ext cx="1012961" cy="506480"/>
      </dsp:txXfrm>
    </dsp:sp>
    <dsp:sp modelId="{43C1B652-7F5E-43CE-A220-8A1346E2A993}">
      <dsp:nvSpPr>
        <dsp:cNvPr id="0" name=""/>
        <dsp:cNvSpPr/>
      </dsp:nvSpPr>
      <dsp:spPr>
        <a:xfrm>
          <a:off x="7003107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Administración</a:t>
          </a:r>
        </a:p>
      </dsp:txBody>
      <dsp:txXfrm>
        <a:off x="7003107" y="2158588"/>
        <a:ext cx="1012961" cy="506480"/>
      </dsp:txXfrm>
    </dsp:sp>
    <dsp:sp modelId="{8FAABA2D-EE24-4594-8B67-CB1557B3847D}">
      <dsp:nvSpPr>
        <dsp:cNvPr id="0" name=""/>
        <dsp:cNvSpPr/>
      </dsp:nvSpPr>
      <dsp:spPr>
        <a:xfrm>
          <a:off x="7256347" y="2877791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Recursos Humanos</a:t>
          </a:r>
        </a:p>
      </dsp:txBody>
      <dsp:txXfrm>
        <a:off x="7256347" y="2877791"/>
        <a:ext cx="1012961" cy="506480"/>
      </dsp:txXfrm>
    </dsp:sp>
    <dsp:sp modelId="{3E27DD5E-2ACB-4C3F-96F2-190989F7D22A}">
      <dsp:nvSpPr>
        <dsp:cNvPr id="0" name=""/>
        <dsp:cNvSpPr/>
      </dsp:nvSpPr>
      <dsp:spPr>
        <a:xfrm>
          <a:off x="7256347" y="3596994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Finanzas</a:t>
          </a:r>
        </a:p>
      </dsp:txBody>
      <dsp:txXfrm>
        <a:off x="7256347" y="3596994"/>
        <a:ext cx="1012961" cy="506480"/>
      </dsp:txXfrm>
    </dsp:sp>
    <dsp:sp modelId="{19D30342-8B9F-4CDF-8E07-08B7BC98B7F0}">
      <dsp:nvSpPr>
        <dsp:cNvPr id="0" name=""/>
        <dsp:cNvSpPr/>
      </dsp:nvSpPr>
      <dsp:spPr>
        <a:xfrm>
          <a:off x="5777424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Almacenamiento</a:t>
          </a:r>
        </a:p>
      </dsp:txBody>
      <dsp:txXfrm>
        <a:off x="5777424" y="2158588"/>
        <a:ext cx="1012961" cy="506480"/>
      </dsp:txXfrm>
    </dsp:sp>
    <dsp:sp modelId="{1841E13B-0DF1-471E-99BC-69721716D637}">
      <dsp:nvSpPr>
        <dsp:cNvPr id="0" name=""/>
        <dsp:cNvSpPr/>
      </dsp:nvSpPr>
      <dsp:spPr>
        <a:xfrm>
          <a:off x="4551740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Calidad</a:t>
          </a:r>
        </a:p>
      </dsp:txBody>
      <dsp:txXfrm>
        <a:off x="4551740" y="2158588"/>
        <a:ext cx="1012961" cy="506480"/>
      </dsp:txXfrm>
    </dsp:sp>
    <dsp:sp modelId="{D11D011A-1E92-4EC7-81D0-7D8B2B0DA01E}">
      <dsp:nvSpPr>
        <dsp:cNvPr id="0" name=""/>
        <dsp:cNvSpPr/>
      </dsp:nvSpPr>
      <dsp:spPr>
        <a:xfrm>
          <a:off x="3326057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Producción</a:t>
          </a:r>
        </a:p>
      </dsp:txBody>
      <dsp:txXfrm>
        <a:off x="3326057" y="2158588"/>
        <a:ext cx="1012961" cy="506480"/>
      </dsp:txXfrm>
    </dsp:sp>
    <dsp:sp modelId="{A8C10157-D9A6-4BEC-8BC8-EE2E878F7CE7}">
      <dsp:nvSpPr>
        <dsp:cNvPr id="0" name=""/>
        <dsp:cNvSpPr/>
      </dsp:nvSpPr>
      <dsp:spPr>
        <a:xfrm>
          <a:off x="2100374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Compras</a:t>
          </a:r>
        </a:p>
      </dsp:txBody>
      <dsp:txXfrm>
        <a:off x="2100374" y="2158588"/>
        <a:ext cx="1012961" cy="506480"/>
      </dsp:txXfrm>
    </dsp:sp>
    <dsp:sp modelId="{03594DEF-FFE9-4381-A292-36708A42F664}">
      <dsp:nvSpPr>
        <dsp:cNvPr id="0" name=""/>
        <dsp:cNvSpPr/>
      </dsp:nvSpPr>
      <dsp:spPr>
        <a:xfrm>
          <a:off x="874690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Ventas</a:t>
          </a:r>
        </a:p>
      </dsp:txBody>
      <dsp:txXfrm>
        <a:off x="874690" y="2158588"/>
        <a:ext cx="1012961" cy="506480"/>
      </dsp:txXfrm>
    </dsp:sp>
    <dsp:sp modelId="{5DD2C098-E408-414B-9FA6-3AE9F707CEC2}">
      <dsp:nvSpPr>
        <dsp:cNvPr id="0" name=""/>
        <dsp:cNvSpPr/>
      </dsp:nvSpPr>
      <dsp:spPr>
        <a:xfrm>
          <a:off x="5423515" y="1452595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Asesoría Contable</a:t>
          </a:r>
        </a:p>
      </dsp:txBody>
      <dsp:txXfrm>
        <a:off x="5423515" y="1452595"/>
        <a:ext cx="1012961" cy="506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Rectangle 17"/>
          <p:cNvSpPr>
            <a:spLocks noChangeArrowheads="1"/>
          </p:cNvSpPr>
          <p:nvPr/>
        </p:nvSpPr>
        <p:spPr bwMode="gray">
          <a:xfrm>
            <a:off x="0" y="5387975"/>
            <a:ext cx="9155113" cy="148113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590800"/>
            <a:ext cx="8077200" cy="762000"/>
          </a:xfrm>
        </p:spPr>
        <p:txBody>
          <a:bodyPr/>
          <a:lstStyle>
            <a:lvl1pPr algn="ctr">
              <a:defRPr sz="36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4114800" y="5867400"/>
            <a:ext cx="1155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Verdana" pitchFamily="34" charset="0"/>
              </a:rPr>
              <a:t>LOGO</a:t>
            </a:r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gray">
          <a:xfrm>
            <a:off x="0" y="4868863"/>
            <a:ext cx="9155113" cy="576262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304800" y="4953000"/>
            <a:ext cx="85344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graphicFrame>
        <p:nvGraphicFramePr>
          <p:cNvPr id="3090" name="Object 18"/>
          <p:cNvGraphicFramePr>
            <a:graphicFrameLocks noChangeAspect="1"/>
          </p:cNvGraphicFramePr>
          <p:nvPr/>
        </p:nvGraphicFramePr>
        <p:xfrm>
          <a:off x="3175" y="0"/>
          <a:ext cx="9140825" cy="5445224"/>
        </p:xfrm>
        <a:graphic>
          <a:graphicData uri="http://schemas.openxmlformats.org/presentationml/2006/ole">
            <p:oleObj spid="_x0000_s3090" name="Image" r:id="rId3" imgW="7034921" imgH="3530159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44FF88-B9F6-44DC-9EF6-17273EF7FE3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43700" y="319088"/>
            <a:ext cx="2095500" cy="614838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134100" cy="614838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14E9EF-AF0D-487D-A5D3-45BE98CDE4D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319088"/>
            <a:ext cx="8382000" cy="56356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457200" y="1219200"/>
            <a:ext cx="8229600" cy="5248275"/>
          </a:xfrm>
        </p:spPr>
        <p:txBody>
          <a:bodyPr/>
          <a:lstStyle/>
          <a:p>
            <a:r>
              <a:rPr lang="es-ES" smtClean="0"/>
              <a:t>Haga clic en el icono para agregar una tabla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858000" y="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867400" y="6537325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3657600" y="65532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fld id="{E294D929-5B82-42ED-9E8C-E4FB9BE25434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2BC3A1-CBAA-45DD-9764-911756AC0A5B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FAD113-801C-4250-98B8-875A2266F4C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3EF355-C919-427A-9434-0D88ED9C653D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92C7AA-8D6F-447C-B863-9B59ED90AA51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A32672-9E3D-4373-B168-83FA9896E04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EF6784-63D0-4150-94A1-CD69F461E577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B64238-264B-440F-B134-56A4D45DED3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EA2101-ED28-4239-8C5E-0CDA8918AC1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gray">
          <a:xfrm>
            <a:off x="0" y="6524625"/>
            <a:ext cx="9144000" cy="33337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graphicFrame>
        <p:nvGraphicFramePr>
          <p:cNvPr id="1040" name="Object 16"/>
          <p:cNvGraphicFramePr>
            <a:graphicFrameLocks noChangeAspect="1"/>
          </p:cNvGraphicFramePr>
          <p:nvPr/>
        </p:nvGraphicFramePr>
        <p:xfrm>
          <a:off x="0" y="238125"/>
          <a:ext cx="9144000" cy="736600"/>
        </p:xfrm>
        <a:graphic>
          <a:graphicData uri="http://schemas.openxmlformats.org/presentationml/2006/ole">
            <p:oleObj spid="_x0000_s1040" name="Image" r:id="rId15" imgW="6844444" imgH="736248" progId="">
              <p:embed/>
            </p:oleObj>
          </a:graphicData>
        </a:graphic>
      </p:graphicFrame>
      <p:sp>
        <p:nvSpPr>
          <p:cNvPr id="1041" name="Rectangle 17"/>
          <p:cNvSpPr>
            <a:spLocks noChangeArrowheads="1"/>
          </p:cNvSpPr>
          <p:nvPr/>
        </p:nvSpPr>
        <p:spPr bwMode="ltGray">
          <a:xfrm>
            <a:off x="0" y="0"/>
            <a:ext cx="9144000" cy="2413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0" y="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5373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+mn-lt"/>
              </a:defRPr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7600" y="65532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latin typeface="+mn-lt"/>
              </a:defRPr>
            </a:lvl1pPr>
          </a:lstStyle>
          <a:p>
            <a:fld id="{BE7B4B1F-458D-4565-B7C5-0FA0ACEA7871}" type="slidenum">
              <a:rPr lang="en-US"/>
              <a:pPr/>
              <a:t>‹Nº›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gif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 bwMode="white">
          <a:xfrm>
            <a:off x="285720" y="714356"/>
            <a:ext cx="8599394" cy="227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Universidad Tecnológica </a:t>
            </a:r>
            <a:b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Nacional</a:t>
            </a:r>
            <a:b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- Facultad Regional Córdoba-</a:t>
            </a:r>
            <a:endParaRPr kumimoji="0" lang="es-ES_tradnl" sz="4000" b="1" i="0" u="none" strike="noStrike" kern="0" normalizeH="0" baseline="0" noProof="0" dirty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  <a:reflection blurRad="6350" stA="55000" endA="300" endPos="455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2 Subtítulo"/>
          <p:cNvSpPr>
            <a:spLocks noGrp="1"/>
          </p:cNvSpPr>
          <p:nvPr>
            <p:ph type="subTitle" idx="1"/>
          </p:nvPr>
        </p:nvSpPr>
        <p:spPr>
          <a:xfrm>
            <a:off x="285720" y="3143248"/>
            <a:ext cx="8501122" cy="1500198"/>
          </a:xfrm>
        </p:spPr>
        <p:txBody>
          <a:bodyPr>
            <a:noAutofit/>
          </a:bodyPr>
          <a:lstStyle/>
          <a:p>
            <a:endParaRPr lang="en-US" sz="36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>
              <a:lnSpc>
                <a:spcPct val="80000"/>
              </a:lnSpc>
              <a:defRPr/>
            </a:pPr>
            <a:r>
              <a:rPr lang="en-US" sz="38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Ingeniería</a:t>
            </a:r>
            <a:r>
              <a:rPr lang="en-US" sz="38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Sistemas</a:t>
            </a:r>
            <a:r>
              <a:rPr lang="en-US" sz="38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Información</a:t>
            </a:r>
            <a:endParaRPr lang="es-AR" sz="38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14" name="13 Imagen" descr="utn2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5852" y="4900003"/>
            <a:ext cx="1643074" cy="1957997"/>
          </a:xfrm>
          <a:prstGeom prst="rect">
            <a:avLst/>
          </a:prstGeom>
        </p:spPr>
      </p:pic>
      <p:sp>
        <p:nvSpPr>
          <p:cNvPr id="17" name="16 CuadroTexto"/>
          <p:cNvSpPr txBox="1"/>
          <p:nvPr/>
        </p:nvSpPr>
        <p:spPr>
          <a:xfrm>
            <a:off x="3786182" y="5857892"/>
            <a:ext cx="1785950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 smtClean="0"/>
              <a:t>Problemas</a:t>
            </a:r>
            <a:r>
              <a:rPr lang="en-US" dirty="0" smtClean="0"/>
              <a:t> </a:t>
            </a:r>
            <a:r>
              <a:rPr lang="en-US" dirty="0" err="1" smtClean="0"/>
              <a:t>Detectados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250951" y="1928813"/>
            <a:ext cx="6826251" cy="4286251"/>
            <a:chOff x="788" y="1215"/>
            <a:chExt cx="4300" cy="2700"/>
          </a:xfrm>
        </p:grpSpPr>
        <p:sp>
          <p:nvSpPr>
            <p:cNvPr id="98308" name="Freeform 4"/>
            <p:cNvSpPr>
              <a:spLocks noEditPoints="1"/>
            </p:cNvSpPr>
            <p:nvPr/>
          </p:nvSpPr>
          <p:spPr bwMode="gray">
            <a:xfrm rot="20241944">
              <a:off x="788" y="1705"/>
              <a:ext cx="3916" cy="1605"/>
            </a:xfrm>
            <a:custGeom>
              <a:avLst/>
              <a:gdLst/>
              <a:ahLst/>
              <a:cxnLst>
                <a:cxn ang="0">
                  <a:pos x="1692" y="12"/>
                </a:cxn>
                <a:cxn ang="0">
                  <a:pos x="1234" y="74"/>
                </a:cxn>
                <a:cxn ang="0">
                  <a:pos x="828" y="182"/>
                </a:cxn>
                <a:cxn ang="0">
                  <a:pos x="486" y="330"/>
                </a:cxn>
                <a:cxn ang="0">
                  <a:pos x="226" y="510"/>
                </a:cxn>
                <a:cxn ang="0">
                  <a:pos x="58" y="718"/>
                </a:cxn>
                <a:cxn ang="0">
                  <a:pos x="0" y="944"/>
                </a:cxn>
                <a:cxn ang="0">
                  <a:pos x="58" y="1170"/>
                </a:cxn>
                <a:cxn ang="0">
                  <a:pos x="226" y="1378"/>
                </a:cxn>
                <a:cxn ang="0">
                  <a:pos x="486" y="1558"/>
                </a:cxn>
                <a:cxn ang="0">
                  <a:pos x="828" y="1706"/>
                </a:cxn>
                <a:cxn ang="0">
                  <a:pos x="1234" y="1814"/>
                </a:cxn>
                <a:cxn ang="0">
                  <a:pos x="1692" y="1876"/>
                </a:cxn>
                <a:cxn ang="0">
                  <a:pos x="2186" y="1884"/>
                </a:cxn>
                <a:cxn ang="0">
                  <a:pos x="2658" y="1840"/>
                </a:cxn>
                <a:cxn ang="0">
                  <a:pos x="3084" y="1746"/>
                </a:cxn>
                <a:cxn ang="0">
                  <a:pos x="3448" y="1612"/>
                </a:cxn>
                <a:cxn ang="0">
                  <a:pos x="3738" y="1442"/>
                </a:cxn>
                <a:cxn ang="0">
                  <a:pos x="3938" y="1242"/>
                </a:cxn>
                <a:cxn ang="0">
                  <a:pos x="4034" y="1022"/>
                </a:cxn>
                <a:cxn ang="0">
                  <a:pos x="4014" y="790"/>
                </a:cxn>
                <a:cxn ang="0">
                  <a:pos x="3882" y="576"/>
                </a:cxn>
                <a:cxn ang="0">
                  <a:pos x="3650" y="386"/>
                </a:cxn>
                <a:cxn ang="0">
                  <a:pos x="3334" y="228"/>
                </a:cxn>
                <a:cxn ang="0">
                  <a:pos x="2948" y="106"/>
                </a:cxn>
                <a:cxn ang="0">
                  <a:pos x="2506" y="28"/>
                </a:cxn>
                <a:cxn ang="0">
                  <a:pos x="2020" y="0"/>
                </a:cxn>
                <a:cxn ang="0">
                  <a:pos x="1606" y="1736"/>
                </a:cxn>
                <a:cxn ang="0">
                  <a:pos x="1164" y="1678"/>
                </a:cxn>
                <a:cxn ang="0">
                  <a:pos x="776" y="1576"/>
                </a:cxn>
                <a:cxn ang="0">
                  <a:pos x="458" y="1436"/>
                </a:cxn>
                <a:cxn ang="0">
                  <a:pos x="224" y="1266"/>
                </a:cxn>
                <a:cxn ang="0">
                  <a:pos x="88" y="1074"/>
                </a:cxn>
                <a:cxn ang="0">
                  <a:pos x="68" y="864"/>
                </a:cxn>
                <a:cxn ang="0">
                  <a:pos x="166" y="664"/>
                </a:cxn>
                <a:cxn ang="0">
                  <a:pos x="370" y="486"/>
                </a:cxn>
                <a:cxn ang="0">
                  <a:pos x="662" y="336"/>
                </a:cxn>
                <a:cxn ang="0">
                  <a:pos x="1028" y="222"/>
                </a:cxn>
                <a:cxn ang="0">
                  <a:pos x="1454" y="148"/>
                </a:cxn>
                <a:cxn ang="0">
                  <a:pos x="1922" y="120"/>
                </a:cxn>
                <a:cxn ang="0">
                  <a:pos x="2392" y="148"/>
                </a:cxn>
                <a:cxn ang="0">
                  <a:pos x="2818" y="222"/>
                </a:cxn>
                <a:cxn ang="0">
                  <a:pos x="3184" y="336"/>
                </a:cxn>
                <a:cxn ang="0">
                  <a:pos x="3476" y="486"/>
                </a:cxn>
                <a:cxn ang="0">
                  <a:pos x="3680" y="664"/>
                </a:cxn>
                <a:cxn ang="0">
                  <a:pos x="3778" y="864"/>
                </a:cxn>
                <a:cxn ang="0">
                  <a:pos x="3758" y="1074"/>
                </a:cxn>
                <a:cxn ang="0">
                  <a:pos x="3622" y="1266"/>
                </a:cxn>
                <a:cxn ang="0">
                  <a:pos x="3388" y="1436"/>
                </a:cxn>
                <a:cxn ang="0">
                  <a:pos x="3070" y="1576"/>
                </a:cxn>
                <a:cxn ang="0">
                  <a:pos x="2682" y="1678"/>
                </a:cxn>
                <a:cxn ang="0">
                  <a:pos x="2240" y="1736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30196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8309" name="Oval 5"/>
            <p:cNvSpPr>
              <a:spLocks noChangeArrowheads="1"/>
            </p:cNvSpPr>
            <p:nvPr/>
          </p:nvSpPr>
          <p:spPr bwMode="gray">
            <a:xfrm rot="-1543677">
              <a:off x="2736" y="172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8310" name="Oval 6"/>
            <p:cNvSpPr>
              <a:spLocks noChangeArrowheads="1"/>
            </p:cNvSpPr>
            <p:nvPr/>
          </p:nvSpPr>
          <p:spPr bwMode="gray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8311" name="Oval 7"/>
            <p:cNvSpPr>
              <a:spLocks noChangeArrowheads="1"/>
            </p:cNvSpPr>
            <p:nvPr/>
          </p:nvSpPr>
          <p:spPr bwMode="gray">
            <a:xfrm rot="-1543677">
              <a:off x="1824" y="350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8312" name="Oval 8"/>
            <p:cNvSpPr>
              <a:spLocks noChangeArrowheads="1"/>
            </p:cNvSpPr>
            <p:nvPr/>
          </p:nvSpPr>
          <p:spPr bwMode="gray">
            <a:xfrm rot="-1543677">
              <a:off x="3456" y="312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8313" name="Oval 9"/>
            <p:cNvSpPr>
              <a:spLocks noChangeArrowheads="1"/>
            </p:cNvSpPr>
            <p:nvPr/>
          </p:nvSpPr>
          <p:spPr bwMode="gray">
            <a:xfrm rot="-1543677">
              <a:off x="1296" y="2592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8314" name="Oval 10"/>
            <p:cNvSpPr>
              <a:spLocks noChangeArrowheads="1"/>
            </p:cNvSpPr>
            <p:nvPr/>
          </p:nvSpPr>
          <p:spPr bwMode="gray">
            <a:xfrm>
              <a:off x="2385" y="1215"/>
              <a:ext cx="742" cy="775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en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Excel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8315" name="Oval 11"/>
            <p:cNvSpPr>
              <a:spLocks noChangeArrowheads="1"/>
            </p:cNvSpPr>
            <p:nvPr/>
          </p:nvSpPr>
          <p:spPr bwMode="gray">
            <a:xfrm>
              <a:off x="999" y="2070"/>
              <a:ext cx="711" cy="75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n-US" sz="1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sin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8316" name="Oval 12"/>
            <p:cNvSpPr>
              <a:spLocks noChangeArrowheads="1"/>
            </p:cNvSpPr>
            <p:nvPr/>
          </p:nvSpPr>
          <p:spPr bwMode="gray">
            <a:xfrm>
              <a:off x="1493" y="3050"/>
              <a:ext cx="847" cy="865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Datos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a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Mano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8317" name="Oval 13"/>
            <p:cNvSpPr>
              <a:spLocks noChangeArrowheads="1"/>
            </p:cNvSpPr>
            <p:nvPr/>
          </p:nvSpPr>
          <p:spPr bwMode="gray">
            <a:xfrm>
              <a:off x="3048" y="2700"/>
              <a:ext cx="822" cy="701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Falta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de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Control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8318" name="Oval 14"/>
            <p:cNvSpPr>
              <a:spLocks noChangeArrowheads="1"/>
            </p:cNvSpPr>
            <p:nvPr/>
          </p:nvSpPr>
          <p:spPr bwMode="gray">
            <a:xfrm>
              <a:off x="3915" y="1305"/>
              <a:ext cx="837" cy="81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Tratos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basados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en la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confianza</a:t>
              </a:r>
              <a:endParaRPr lang="es-A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6" name="25 Imagen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606471">
            <a:off x="172754" y="1254088"/>
            <a:ext cx="1488940" cy="1428983"/>
          </a:xfrm>
          <a:prstGeom prst="rect">
            <a:avLst/>
          </a:prstGeom>
        </p:spPr>
      </p:pic>
      <p:pic>
        <p:nvPicPr>
          <p:cNvPr id="27" name="26 Imagen" descr="images4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55128">
            <a:off x="2299599" y="1289214"/>
            <a:ext cx="1151109" cy="1328202"/>
          </a:xfrm>
          <a:prstGeom prst="rect">
            <a:avLst/>
          </a:prstGeom>
        </p:spPr>
      </p:pic>
      <p:pic>
        <p:nvPicPr>
          <p:cNvPr id="28" name="27 Imagen" descr="images2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785167">
            <a:off x="165680" y="3198135"/>
            <a:ext cx="1344838" cy="1021268"/>
          </a:xfrm>
          <a:prstGeom prst="rect">
            <a:avLst/>
          </a:prstGeom>
        </p:spPr>
      </p:pic>
      <p:pic>
        <p:nvPicPr>
          <p:cNvPr id="29" name="28 Imagen" descr="papeleo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895424">
            <a:off x="7159311" y="628596"/>
            <a:ext cx="1785936" cy="1777432"/>
          </a:xfrm>
          <a:prstGeom prst="rect">
            <a:avLst/>
          </a:prstGeom>
        </p:spPr>
      </p:pic>
      <p:pic>
        <p:nvPicPr>
          <p:cNvPr id="30" name="29 Imagen" descr="trabajo_dur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0941440">
            <a:off x="6286011" y="5056284"/>
            <a:ext cx="1679882" cy="1656949"/>
          </a:xfrm>
          <a:prstGeom prst="rect">
            <a:avLst/>
          </a:prstGeom>
        </p:spPr>
      </p:pic>
      <p:pic>
        <p:nvPicPr>
          <p:cNvPr id="31" name="30 Imagen" descr="HomeImag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95633">
            <a:off x="4204896" y="968713"/>
            <a:ext cx="2200651" cy="904873"/>
          </a:xfrm>
          <a:prstGeom prst="rect">
            <a:avLst/>
          </a:prstGeom>
        </p:spPr>
      </p:pic>
      <p:pic>
        <p:nvPicPr>
          <p:cNvPr id="32" name="31 Imagen" descr="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459675">
            <a:off x="419103" y="5286303"/>
            <a:ext cx="1137771" cy="1005472"/>
          </a:xfrm>
          <a:prstGeom prst="rect">
            <a:avLst/>
          </a:prstGeom>
        </p:spPr>
      </p:pic>
      <p:pic>
        <p:nvPicPr>
          <p:cNvPr id="33" name="32 Imagen" descr="1222363635694_f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683191">
            <a:off x="7632410" y="3160246"/>
            <a:ext cx="1347631" cy="1795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CuadroTexto"/>
          <p:cNvSpPr txBox="1"/>
          <p:nvPr/>
        </p:nvSpPr>
        <p:spPr>
          <a:xfrm>
            <a:off x="3786182" y="5857892"/>
            <a:ext cx="1785950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4" name="WordArt 5"/>
          <p:cNvSpPr>
            <a:spLocks noChangeArrowheads="1" noChangeShapeType="1" noTextEdit="1"/>
          </p:cNvSpPr>
          <p:nvPr/>
        </p:nvSpPr>
        <p:spPr bwMode="gray">
          <a:xfrm>
            <a:off x="827584" y="404664"/>
            <a:ext cx="4261200" cy="106587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err="1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Propuesta</a:t>
            </a:r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: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102" name="Picture 6" descr="L:\UTN\5to Año\Proyecto Final\Metalurgica\07_Fotos Metalúrgica\logo.animado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20888"/>
            <a:ext cx="9180512" cy="28956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endParaRPr lang="es-AR" dirty="0"/>
          </a:p>
        </p:txBody>
      </p:sp>
      <p:pic>
        <p:nvPicPr>
          <p:cNvPr id="5" name="3 Marcador de contenido" descr="objetiv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42984"/>
            <a:ext cx="2714644" cy="2714644"/>
          </a:xfrm>
        </p:spPr>
      </p:pic>
      <p:sp>
        <p:nvSpPr>
          <p:cNvPr id="6" name="5 CuadroTexto"/>
          <p:cNvSpPr txBox="1"/>
          <p:nvPr/>
        </p:nvSpPr>
        <p:spPr>
          <a:xfrm>
            <a:off x="2857456" y="908720"/>
            <a:ext cx="6286544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u="sng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Objetivo</a:t>
            </a:r>
            <a:r>
              <a:rPr lang="en-US" sz="2800" b="1" u="sng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:</a:t>
            </a:r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endParaRPr lang="en-US" sz="2400" b="1" dirty="0" smtClean="0"/>
          </a:p>
          <a:p>
            <a:pPr algn="just"/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Procesar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brindar </a:t>
            </a:r>
            <a:r>
              <a:rPr lang="es-AR" sz="2400" dirty="0" smtClean="0"/>
              <a:t>información para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gestión</a:t>
            </a:r>
            <a:r>
              <a:rPr lang="es-AR" sz="2400" dirty="0" smtClean="0"/>
              <a:t>,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planificación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administración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venta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piezas</a:t>
            </a:r>
            <a:r>
              <a:rPr lang="es-AR" sz="2400" dirty="0" smtClean="0"/>
              <a:t> metalúrgicas, contemplando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cotizaciones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pedidos </a:t>
            </a:r>
            <a:r>
              <a:rPr lang="es-AR" sz="2400" dirty="0" smtClean="0"/>
              <a:t>solicitados por el cliente,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compra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materia prima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calidad </a:t>
            </a:r>
            <a:r>
              <a:rPr lang="es-AR" sz="2400" dirty="0" smtClean="0"/>
              <a:t>de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materia prima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productos elaborados</a:t>
            </a:r>
            <a:r>
              <a:rPr lang="es-AR" sz="2400" dirty="0" smtClean="0"/>
              <a:t>, el proceso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elaboración</a:t>
            </a:r>
            <a:r>
              <a:rPr lang="es-AR" sz="2400" dirty="0" smtClean="0"/>
              <a:t> de los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productos</a:t>
            </a:r>
            <a:r>
              <a:rPr lang="es-AR" sz="2400" dirty="0" smtClean="0"/>
              <a:t>,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control</a:t>
            </a:r>
            <a:r>
              <a:rPr lang="es-AR" sz="2400" dirty="0" smtClean="0"/>
              <a:t> del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avance</a:t>
            </a:r>
            <a:r>
              <a:rPr lang="es-AR" sz="2400" dirty="0" smtClean="0"/>
              <a:t> de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de los mismos, como así también su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entrega</a:t>
            </a:r>
            <a:r>
              <a:rPr lang="es-AR" sz="2400" dirty="0" smtClean="0"/>
              <a:t> y 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cobro</a:t>
            </a:r>
            <a:r>
              <a:rPr lang="es-AR" sz="2400" dirty="0" smtClean="0"/>
              <a:t> de los pedidos.</a:t>
            </a:r>
          </a:p>
          <a:p>
            <a:r>
              <a:rPr lang="en-US" sz="2400" b="1" u="sng" dirty="0" smtClean="0"/>
              <a:t> </a:t>
            </a:r>
            <a:endParaRPr lang="es-AR" sz="2400" b="1" u="sng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Ventajas</a:t>
            </a:r>
            <a:r>
              <a:rPr lang="en-US" dirty="0" smtClean="0"/>
              <a:t> de </a:t>
            </a:r>
            <a:r>
              <a:rPr lang="en-US" dirty="0" err="1" smtClean="0"/>
              <a:t>MetalSoft</a:t>
            </a:r>
            <a:endParaRPr lang="en-US" dirty="0"/>
          </a:p>
        </p:txBody>
      </p:sp>
      <p:sp>
        <p:nvSpPr>
          <p:cNvPr id="100355" name="AutoShape 3"/>
          <p:cNvSpPr>
            <a:spLocks noChangeArrowheads="1"/>
          </p:cNvSpPr>
          <p:nvPr/>
        </p:nvSpPr>
        <p:spPr bwMode="gray">
          <a:xfrm>
            <a:off x="1714480" y="2500306"/>
            <a:ext cx="5530850" cy="2743200"/>
          </a:xfrm>
          <a:prstGeom prst="upArrow">
            <a:avLst>
              <a:gd name="adj1" fmla="val 57824"/>
              <a:gd name="adj2" fmla="val 54398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100356" name="AutoShape 4"/>
          <p:cNvSpPr>
            <a:spLocks noChangeArrowheads="1"/>
          </p:cNvSpPr>
          <p:nvPr/>
        </p:nvSpPr>
        <p:spPr bwMode="gray">
          <a:xfrm>
            <a:off x="1714480" y="1714488"/>
            <a:ext cx="5791200" cy="5746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64314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Ayuda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a la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toma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Decisiones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914400" y="4143380"/>
            <a:ext cx="1728774" cy="2238373"/>
            <a:chOff x="576" y="2476"/>
            <a:chExt cx="995" cy="1304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576" y="2476"/>
              <a:ext cx="936" cy="954"/>
              <a:chOff x="2016" y="1920"/>
              <a:chExt cx="1680" cy="1680"/>
            </a:xfrm>
          </p:grpSpPr>
          <p:sp>
            <p:nvSpPr>
              <p:cNvPr id="100361" name="Oval 9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100362" name="Freeform 10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2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64" name="Oval 12"/>
            <p:cNvSpPr>
              <a:spLocks noChangeArrowheads="1"/>
            </p:cNvSpPr>
            <p:nvPr/>
          </p:nvSpPr>
          <p:spPr bwMode="gray">
            <a:xfrm>
              <a:off x="576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819400" y="4170511"/>
            <a:ext cx="1752600" cy="2211238"/>
            <a:chOff x="1776" y="2476"/>
            <a:chExt cx="1019" cy="1304"/>
          </a:xfrm>
        </p:grpSpPr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1776" y="2476"/>
              <a:ext cx="960" cy="958"/>
              <a:chOff x="2016" y="1920"/>
              <a:chExt cx="1680" cy="1680"/>
            </a:xfrm>
          </p:grpSpPr>
          <p:sp>
            <p:nvSpPr>
              <p:cNvPr id="100367" name="Oval 15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0368" name="Freeform 16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69" name="Text Box 17"/>
            <p:cNvSpPr txBox="1">
              <a:spLocks noChangeArrowheads="1"/>
            </p:cNvSpPr>
            <p:nvPr/>
          </p:nvSpPr>
          <p:spPr bwMode="gray">
            <a:xfrm>
              <a:off x="1798" y="2586"/>
              <a:ext cx="900" cy="7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Rapidez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en el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Procesa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-</a:t>
              </a:r>
            </a:p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miento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Datos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0370" name="Oval 18"/>
            <p:cNvSpPr>
              <a:spLocks noChangeArrowheads="1"/>
            </p:cNvSpPr>
            <p:nvPr/>
          </p:nvSpPr>
          <p:spPr bwMode="gray">
            <a:xfrm>
              <a:off x="1800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6766252" y="4071942"/>
            <a:ext cx="1734842" cy="2309808"/>
            <a:chOff x="4263" y="2448"/>
            <a:chExt cx="1004" cy="1332"/>
          </a:xfrm>
        </p:grpSpPr>
        <p:grpSp>
          <p:nvGrpSpPr>
            <p:cNvPr id="7" name="Group 26"/>
            <p:cNvGrpSpPr>
              <a:grpSpLocks/>
            </p:cNvGrpSpPr>
            <p:nvPr/>
          </p:nvGrpSpPr>
          <p:grpSpPr bwMode="auto">
            <a:xfrm>
              <a:off x="4263" y="2448"/>
              <a:ext cx="969" cy="965"/>
              <a:chOff x="2400" y="1488"/>
              <a:chExt cx="1166" cy="1152"/>
            </a:xfrm>
          </p:grpSpPr>
          <p:grpSp>
            <p:nvGrpSpPr>
              <p:cNvPr id="8" name="Group 27"/>
              <p:cNvGrpSpPr>
                <a:grpSpLocks/>
              </p:cNvGrpSpPr>
              <p:nvPr/>
            </p:nvGrpSpPr>
            <p:grpSpPr bwMode="auto">
              <a:xfrm>
                <a:off x="2400" y="1488"/>
                <a:ext cx="1152" cy="1152"/>
                <a:chOff x="2016" y="1920"/>
                <a:chExt cx="1680" cy="1680"/>
              </a:xfrm>
            </p:grpSpPr>
            <p:sp>
              <p:nvSpPr>
                <p:cNvPr id="100380" name="Oval 2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00381" name="Freeform 29"/>
                <p:cNvSpPr>
                  <a:spLocks/>
                </p:cNvSpPr>
                <p:nvPr/>
              </p:nvSpPr>
              <p:spPr bwMode="gray">
                <a:xfrm>
                  <a:off x="2225" y="1948"/>
                  <a:ext cx="1300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sp>
            <p:nvSpPr>
              <p:cNvPr id="100382" name="Text Box 30"/>
              <p:cNvSpPr txBox="1">
                <a:spLocks noChangeArrowheads="1"/>
              </p:cNvSpPr>
              <p:nvPr/>
            </p:nvSpPr>
            <p:spPr bwMode="gray">
              <a:xfrm>
                <a:off x="2415" y="1636"/>
                <a:ext cx="1151" cy="9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Automatiza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-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ción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 y </a:t>
                </a:r>
              </a:p>
              <a:p>
                <a:pPr algn="ctr" eaLnBrk="0" hangingPunct="0"/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control de 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Procesos</a:t>
                </a:r>
                <a:endParaRPr 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00383" name="Oval 31"/>
            <p:cNvSpPr>
              <a:spLocks noChangeArrowheads="1"/>
            </p:cNvSpPr>
            <p:nvPr/>
          </p:nvSpPr>
          <p:spPr bwMode="gray">
            <a:xfrm>
              <a:off x="4272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sp>
        <p:nvSpPr>
          <p:cNvPr id="35" name="Text Box 17"/>
          <p:cNvSpPr txBox="1">
            <a:spLocks noChangeArrowheads="1"/>
          </p:cNvSpPr>
          <p:nvPr/>
        </p:nvSpPr>
        <p:spPr bwMode="gray">
          <a:xfrm>
            <a:off x="857224" y="4357694"/>
            <a:ext cx="165735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Gestión</a:t>
            </a:r>
            <a:endParaRPr lang="en-US" sz="2000" b="1" dirty="0" smtClean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Información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más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ágil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y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fácil</a:t>
            </a:r>
            <a:endParaRPr 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20" y="2643182"/>
            <a:ext cx="14382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Can 3"/>
          <p:cNvSpPr/>
          <p:nvPr/>
        </p:nvSpPr>
        <p:spPr>
          <a:xfrm>
            <a:off x="6000760" y="3429000"/>
            <a:ext cx="762000" cy="838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TextBox 4"/>
          <p:cNvSpPr txBox="1">
            <a:spLocks noChangeArrowheads="1"/>
          </p:cNvSpPr>
          <p:nvPr/>
        </p:nvSpPr>
        <p:spPr bwMode="auto">
          <a:xfrm>
            <a:off x="6000760" y="3733800"/>
            <a:ext cx="790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Base de 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Datos</a:t>
            </a:r>
            <a:endParaRPr lang="en-US" sz="1200" dirty="0"/>
          </a:p>
        </p:txBody>
      </p:sp>
      <p:cxnSp>
        <p:nvCxnSpPr>
          <p:cNvPr id="39" name="Curved Connector 9"/>
          <p:cNvCxnSpPr>
            <a:endCxn id="38" idx="1"/>
          </p:cNvCxnSpPr>
          <p:nvPr/>
        </p:nvCxnSpPr>
        <p:spPr>
          <a:xfrm flipV="1">
            <a:off x="4476760" y="3963988"/>
            <a:ext cx="1524000" cy="379412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9"/>
          <p:cNvGrpSpPr>
            <a:grpSpLocks/>
          </p:cNvGrpSpPr>
          <p:nvPr/>
        </p:nvGrpSpPr>
        <p:grpSpPr bwMode="auto">
          <a:xfrm>
            <a:off x="4786314" y="4071942"/>
            <a:ext cx="1857388" cy="2309808"/>
            <a:chOff x="3015" y="2448"/>
            <a:chExt cx="1085" cy="1332"/>
          </a:xfrm>
        </p:grpSpPr>
        <p:grpSp>
          <p:nvGrpSpPr>
            <p:cNvPr id="10" name="Group 20"/>
            <p:cNvGrpSpPr>
              <a:grpSpLocks/>
            </p:cNvGrpSpPr>
            <p:nvPr/>
          </p:nvGrpSpPr>
          <p:grpSpPr bwMode="auto">
            <a:xfrm>
              <a:off x="3072" y="2448"/>
              <a:ext cx="960" cy="958"/>
              <a:chOff x="2016" y="1920"/>
              <a:chExt cx="1680" cy="1680"/>
            </a:xfrm>
          </p:grpSpPr>
          <p:sp>
            <p:nvSpPr>
              <p:cNvPr id="100373" name="Oval 21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0374" name="Freeform 22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75" name="Text Box 23"/>
            <p:cNvSpPr txBox="1">
              <a:spLocks noChangeArrowheads="1"/>
            </p:cNvSpPr>
            <p:nvPr/>
          </p:nvSpPr>
          <p:spPr bwMode="gray">
            <a:xfrm>
              <a:off x="3015" y="2685"/>
              <a:ext cx="103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Generación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Informes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0376" name="Oval 24"/>
            <p:cNvSpPr>
              <a:spLocks noChangeArrowheads="1"/>
            </p:cNvSpPr>
            <p:nvPr/>
          </p:nvSpPr>
          <p:spPr bwMode="gray">
            <a:xfrm>
              <a:off x="3105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pic>
        <p:nvPicPr>
          <p:cNvPr id="67" name="66 Imagen" descr="im_servicio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6116" y="2285992"/>
            <a:ext cx="3276600" cy="3486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6" grpId="0" animBg="1"/>
      <p:bldP spid="35" grpId="0"/>
      <p:bldP spid="37" grpId="0" animBg="1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3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3" grpId="0" animBg="1"/>
      <p:bldP spid="8811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6"/>
          <p:cNvGrpSpPr>
            <a:grpSpLocks/>
          </p:cNvGrpSpPr>
          <p:nvPr/>
        </p:nvGrpSpPr>
        <p:grpSpPr bwMode="auto">
          <a:xfrm rot="2498722">
            <a:off x="2898465" y="5867225"/>
            <a:ext cx="3665538" cy="600075"/>
            <a:chOff x="1248" y="1200"/>
            <a:chExt cx="2309" cy="378"/>
          </a:xfrm>
        </p:grpSpPr>
        <p:grpSp>
          <p:nvGrpSpPr>
            <p:cNvPr id="3" name="Group 48"/>
            <p:cNvGrpSpPr>
              <a:grpSpLocks/>
            </p:cNvGrpSpPr>
            <p:nvPr/>
          </p:nvGrpSpPr>
          <p:grpSpPr bwMode="auto">
            <a:xfrm>
              <a:off x="1248" y="1200"/>
              <a:ext cx="2309" cy="378"/>
              <a:chOff x="1243" y="1200"/>
              <a:chExt cx="2309" cy="378"/>
            </a:xfrm>
          </p:grpSpPr>
          <p:sp>
            <p:nvSpPr>
              <p:cNvPr id="307204" name="Oval 4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05" name="Oval 5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06" name="Oval 6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07" name="Oval 7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307208" name="Text Box 8"/>
            <p:cNvSpPr txBox="1">
              <a:spLocks noChangeArrowheads="1"/>
            </p:cNvSpPr>
            <p:nvPr/>
          </p:nvSpPr>
          <p:spPr bwMode="gray">
            <a:xfrm rot="19178242">
              <a:off x="1887" y="1274"/>
              <a:ext cx="1006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Producción</a:t>
              </a:r>
              <a:endParaRPr lang="en-US" sz="2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" name="Group 78"/>
          <p:cNvGrpSpPr>
            <a:grpSpLocks/>
          </p:cNvGrpSpPr>
          <p:nvPr/>
        </p:nvGrpSpPr>
        <p:grpSpPr bwMode="auto">
          <a:xfrm>
            <a:off x="251520" y="3521791"/>
            <a:ext cx="2808312" cy="2931545"/>
            <a:chOff x="960" y="2352"/>
            <a:chExt cx="1584" cy="1632"/>
          </a:xfrm>
        </p:grpSpPr>
        <p:grpSp>
          <p:nvGrpSpPr>
            <p:cNvPr id="7" name="Group 45"/>
            <p:cNvGrpSpPr>
              <a:grpSpLocks/>
            </p:cNvGrpSpPr>
            <p:nvPr/>
          </p:nvGrpSpPr>
          <p:grpSpPr bwMode="auto">
            <a:xfrm>
              <a:off x="960" y="2352"/>
              <a:ext cx="1584" cy="1632"/>
              <a:chOff x="480" y="2208"/>
              <a:chExt cx="1584" cy="1632"/>
            </a:xfrm>
          </p:grpSpPr>
          <p:sp>
            <p:nvSpPr>
              <p:cNvPr id="307235" name="Oval 35"/>
              <p:cNvSpPr>
                <a:spLocks noChangeArrowheads="1"/>
              </p:cNvSpPr>
              <p:nvPr/>
            </p:nvSpPr>
            <p:spPr bwMode="gray">
              <a:xfrm>
                <a:off x="480" y="2208"/>
                <a:ext cx="1584" cy="163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36" name="Oval 36"/>
              <p:cNvSpPr>
                <a:spLocks noChangeArrowheads="1"/>
              </p:cNvSpPr>
              <p:nvPr/>
            </p:nvSpPr>
            <p:spPr bwMode="gray">
              <a:xfrm>
                <a:off x="480" y="2208"/>
                <a:ext cx="1584" cy="163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37" name="Oval 37"/>
              <p:cNvSpPr>
                <a:spLocks noChangeArrowheads="1"/>
              </p:cNvSpPr>
              <p:nvPr/>
            </p:nvSpPr>
            <p:spPr bwMode="gray">
              <a:xfrm>
                <a:off x="583" y="2314"/>
                <a:ext cx="1378" cy="1420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38" name="Oval 38"/>
              <p:cNvSpPr>
                <a:spLocks noChangeArrowheads="1"/>
              </p:cNvSpPr>
              <p:nvPr/>
            </p:nvSpPr>
            <p:spPr bwMode="gray">
              <a:xfrm>
                <a:off x="576" y="2304"/>
                <a:ext cx="1376" cy="1420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39" name="Oval 39"/>
              <p:cNvSpPr>
                <a:spLocks noChangeArrowheads="1"/>
              </p:cNvSpPr>
              <p:nvPr/>
            </p:nvSpPr>
            <p:spPr bwMode="gray">
              <a:xfrm>
                <a:off x="658" y="2386"/>
                <a:ext cx="1239" cy="1276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40" name="Oval 40"/>
              <p:cNvSpPr>
                <a:spLocks noChangeArrowheads="1"/>
              </p:cNvSpPr>
              <p:nvPr/>
            </p:nvSpPr>
            <p:spPr bwMode="gray">
              <a:xfrm>
                <a:off x="678" y="2407"/>
                <a:ext cx="1200" cy="1236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gamma/>
                      <a:shade val="46275"/>
                      <a:invGamma/>
                    </a:srgbClr>
                  </a:gs>
                  <a:gs pos="100000">
                    <a:srgbClr val="C0C0C0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307241" name="Oval 41"/>
              <p:cNvSpPr>
                <a:spLocks noChangeArrowheads="1"/>
              </p:cNvSpPr>
              <p:nvPr/>
            </p:nvSpPr>
            <p:spPr bwMode="gray">
              <a:xfrm>
                <a:off x="693" y="2414"/>
                <a:ext cx="1171" cy="1204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alpha val="0"/>
                    </a:srgbClr>
                  </a:gs>
                  <a:gs pos="100000">
                    <a:srgbClr val="C0C0C0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307242" name="Oval 42"/>
              <p:cNvSpPr>
                <a:spLocks noChangeArrowheads="1"/>
              </p:cNvSpPr>
              <p:nvPr/>
            </p:nvSpPr>
            <p:spPr bwMode="gray">
              <a:xfrm>
                <a:off x="706" y="2426"/>
                <a:ext cx="1114" cy="1126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gamma/>
                      <a:shade val="79216"/>
                      <a:invGamma/>
                    </a:srgbClr>
                  </a:gs>
                  <a:gs pos="100000">
                    <a:srgbClr val="C0C0C0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307243" name="Oval 43"/>
              <p:cNvSpPr>
                <a:spLocks noChangeArrowheads="1"/>
              </p:cNvSpPr>
              <p:nvPr/>
            </p:nvSpPr>
            <p:spPr bwMode="gray">
              <a:xfrm>
                <a:off x="770" y="2458"/>
                <a:ext cx="991" cy="914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gamma/>
                      <a:tint val="0"/>
                      <a:invGamma/>
                    </a:srgbClr>
                  </a:gs>
                  <a:gs pos="100000">
                    <a:srgbClr val="C0C0C0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</p:grpSp>
        <p:sp>
          <p:nvSpPr>
            <p:cNvPr id="307244" name="Text Box 44"/>
            <p:cNvSpPr txBox="1">
              <a:spLocks noChangeArrowheads="1"/>
            </p:cNvSpPr>
            <p:nvPr/>
          </p:nvSpPr>
          <p:spPr bwMode="gray">
            <a:xfrm>
              <a:off x="1163" y="3033"/>
              <a:ext cx="1144" cy="32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b="1" dirty="0" err="1" smtClean="0">
                  <a:solidFill>
                    <a:srgbClr val="000000"/>
                  </a:solidFill>
                </a:rPr>
                <a:t>MetalSoft</a:t>
              </a:r>
              <a:endParaRPr lang="en-US" sz="3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" name="Group 57"/>
          <p:cNvGrpSpPr>
            <a:grpSpLocks/>
          </p:cNvGrpSpPr>
          <p:nvPr/>
        </p:nvGrpSpPr>
        <p:grpSpPr bwMode="auto">
          <a:xfrm rot="2088264">
            <a:off x="3119853" y="4572604"/>
            <a:ext cx="3694113" cy="611188"/>
            <a:chOff x="1230" y="1200"/>
            <a:chExt cx="2327" cy="385"/>
          </a:xfrm>
        </p:grpSpPr>
        <p:grpSp>
          <p:nvGrpSpPr>
            <p:cNvPr id="9" name="Group 58"/>
            <p:cNvGrpSpPr>
              <a:grpSpLocks/>
            </p:cNvGrpSpPr>
            <p:nvPr/>
          </p:nvGrpSpPr>
          <p:grpSpPr bwMode="auto">
            <a:xfrm>
              <a:off x="1230" y="1200"/>
              <a:ext cx="2327" cy="385"/>
              <a:chOff x="1225" y="1200"/>
              <a:chExt cx="2327" cy="385"/>
            </a:xfrm>
          </p:grpSpPr>
          <p:sp>
            <p:nvSpPr>
              <p:cNvPr id="307259" name="Oval 59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60" name="Oval 60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61" name="Oval 61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62" name="Oval 62"/>
              <p:cNvSpPr>
                <a:spLocks noChangeArrowheads="1"/>
              </p:cNvSpPr>
              <p:nvPr/>
            </p:nvSpPr>
            <p:spPr bwMode="gray">
              <a:xfrm rot="19107782">
                <a:off x="1225" y="1257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307263" name="Text Box 63"/>
            <p:cNvSpPr txBox="1">
              <a:spLocks noChangeArrowheads="1"/>
            </p:cNvSpPr>
            <p:nvPr/>
          </p:nvSpPr>
          <p:spPr bwMode="gray">
            <a:xfrm rot="19178242">
              <a:off x="2048" y="1274"/>
              <a:ext cx="683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Cobros</a:t>
              </a:r>
              <a:endParaRPr lang="en-US" sz="2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71"/>
          <p:cNvGrpSpPr>
            <a:grpSpLocks/>
          </p:cNvGrpSpPr>
          <p:nvPr/>
        </p:nvGrpSpPr>
        <p:grpSpPr bwMode="auto">
          <a:xfrm rot="1206840">
            <a:off x="2835208" y="3248883"/>
            <a:ext cx="3665538" cy="600075"/>
            <a:chOff x="1248" y="1200"/>
            <a:chExt cx="2309" cy="378"/>
          </a:xfrm>
        </p:grpSpPr>
        <p:grpSp>
          <p:nvGrpSpPr>
            <p:cNvPr id="13" name="Group 72"/>
            <p:cNvGrpSpPr>
              <a:grpSpLocks/>
            </p:cNvGrpSpPr>
            <p:nvPr/>
          </p:nvGrpSpPr>
          <p:grpSpPr bwMode="auto">
            <a:xfrm>
              <a:off x="1248" y="1200"/>
              <a:ext cx="2309" cy="378"/>
              <a:chOff x="1243" y="1200"/>
              <a:chExt cx="2309" cy="378"/>
            </a:xfrm>
          </p:grpSpPr>
          <p:sp>
            <p:nvSpPr>
              <p:cNvPr id="307273" name="Oval 73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74" name="Oval 74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75" name="Oval 75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76" name="Oval 76"/>
              <p:cNvSpPr>
                <a:spLocks noChangeArrowheads="1"/>
              </p:cNvSpPr>
              <p:nvPr/>
            </p:nvSpPr>
            <p:spPr bwMode="gray">
              <a:xfrm rot="19107782">
                <a:off x="1277" y="1223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307277" name="Text Box 77"/>
            <p:cNvSpPr txBox="1">
              <a:spLocks noChangeArrowheads="1"/>
            </p:cNvSpPr>
            <p:nvPr/>
          </p:nvSpPr>
          <p:spPr bwMode="gray">
            <a:xfrm rot="19178242">
              <a:off x="1716" y="1267"/>
              <a:ext cx="1364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Amacenamiento</a:t>
              </a:r>
              <a:endParaRPr lang="en-US" sz="2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50" name="Group 141"/>
          <p:cNvGrpSpPr>
            <a:grpSpLocks/>
          </p:cNvGrpSpPr>
          <p:nvPr/>
        </p:nvGrpSpPr>
        <p:grpSpPr bwMode="auto">
          <a:xfrm rot="20933012">
            <a:off x="3051104" y="3937549"/>
            <a:ext cx="3657600" cy="600075"/>
            <a:chOff x="1392" y="3216"/>
            <a:chExt cx="3360" cy="384"/>
          </a:xfrm>
        </p:grpSpPr>
        <p:sp>
          <p:nvSpPr>
            <p:cNvPr id="51" name="Oval 132"/>
            <p:cNvSpPr>
              <a:spLocks noChangeArrowheads="1"/>
            </p:cNvSpPr>
            <p:nvPr/>
          </p:nvSpPr>
          <p:spPr bwMode="gray">
            <a:xfrm>
              <a:off x="1392" y="3216"/>
              <a:ext cx="3350" cy="368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tint val="0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133"/>
            <p:cNvSpPr>
              <a:spLocks noChangeArrowheads="1"/>
            </p:cNvSpPr>
            <p:nvPr/>
          </p:nvSpPr>
          <p:spPr bwMode="gray">
            <a:xfrm>
              <a:off x="1392" y="3216"/>
              <a:ext cx="3360" cy="38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CC66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134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54118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135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63529"/>
                    <a:invGamma/>
                  </a:srgbClr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55" name="Group 141"/>
          <p:cNvGrpSpPr>
            <a:grpSpLocks/>
          </p:cNvGrpSpPr>
          <p:nvPr/>
        </p:nvGrpSpPr>
        <p:grpSpPr bwMode="auto">
          <a:xfrm rot="21320011">
            <a:off x="3006436" y="5226481"/>
            <a:ext cx="3498025" cy="600075"/>
            <a:chOff x="1392" y="3216"/>
            <a:chExt cx="3360" cy="384"/>
          </a:xfrm>
        </p:grpSpPr>
        <p:sp>
          <p:nvSpPr>
            <p:cNvPr id="56" name="Oval 132"/>
            <p:cNvSpPr>
              <a:spLocks noChangeArrowheads="1"/>
            </p:cNvSpPr>
            <p:nvPr/>
          </p:nvSpPr>
          <p:spPr bwMode="gray">
            <a:xfrm>
              <a:off x="1392" y="3216"/>
              <a:ext cx="3350" cy="368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tint val="0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7" name="Oval 133"/>
            <p:cNvSpPr>
              <a:spLocks noChangeArrowheads="1"/>
            </p:cNvSpPr>
            <p:nvPr/>
          </p:nvSpPr>
          <p:spPr bwMode="gray">
            <a:xfrm>
              <a:off x="1392" y="3216"/>
              <a:ext cx="3360" cy="38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CC66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8" name="Oval 134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54118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9" name="Oval 135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63529"/>
                    <a:invGamma/>
                  </a:srgbClr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s-AR" b="1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Compras</a:t>
              </a:r>
              <a:endParaRPr lang="es-AR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0" name="Group 71"/>
          <p:cNvGrpSpPr>
            <a:grpSpLocks/>
          </p:cNvGrpSpPr>
          <p:nvPr/>
        </p:nvGrpSpPr>
        <p:grpSpPr bwMode="auto">
          <a:xfrm rot="21445863">
            <a:off x="1974975" y="2026998"/>
            <a:ext cx="3665538" cy="600075"/>
            <a:chOff x="1248" y="1200"/>
            <a:chExt cx="2309" cy="378"/>
          </a:xfrm>
        </p:grpSpPr>
        <p:grpSp>
          <p:nvGrpSpPr>
            <p:cNvPr id="61" name="Group 72"/>
            <p:cNvGrpSpPr>
              <a:grpSpLocks/>
            </p:cNvGrpSpPr>
            <p:nvPr/>
          </p:nvGrpSpPr>
          <p:grpSpPr bwMode="auto">
            <a:xfrm>
              <a:off x="1248" y="1200"/>
              <a:ext cx="2309" cy="378"/>
              <a:chOff x="1243" y="1200"/>
              <a:chExt cx="2309" cy="378"/>
            </a:xfrm>
          </p:grpSpPr>
          <p:sp>
            <p:nvSpPr>
              <p:cNvPr id="63" name="Oval 73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64" name="Oval 74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65" name="Oval 75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66" name="Oval 76"/>
              <p:cNvSpPr>
                <a:spLocks noChangeArrowheads="1"/>
              </p:cNvSpPr>
              <p:nvPr/>
            </p:nvSpPr>
            <p:spPr bwMode="gray">
              <a:xfrm rot="19107782">
                <a:off x="1277" y="1223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62" name="Text Box 77"/>
            <p:cNvSpPr txBox="1">
              <a:spLocks noChangeArrowheads="1"/>
            </p:cNvSpPr>
            <p:nvPr/>
          </p:nvSpPr>
          <p:spPr bwMode="gray">
            <a:xfrm rot="19178242">
              <a:off x="1868" y="1267"/>
              <a:ext cx="1058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Maquinarias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7" name="Group 141"/>
          <p:cNvGrpSpPr>
            <a:grpSpLocks/>
          </p:cNvGrpSpPr>
          <p:nvPr/>
        </p:nvGrpSpPr>
        <p:grpSpPr bwMode="auto">
          <a:xfrm rot="19711936">
            <a:off x="2470713" y="2680113"/>
            <a:ext cx="3498025" cy="600075"/>
            <a:chOff x="1392" y="3216"/>
            <a:chExt cx="3360" cy="384"/>
          </a:xfrm>
        </p:grpSpPr>
        <p:sp>
          <p:nvSpPr>
            <p:cNvPr id="68" name="Oval 132"/>
            <p:cNvSpPr>
              <a:spLocks noChangeArrowheads="1"/>
            </p:cNvSpPr>
            <p:nvPr/>
          </p:nvSpPr>
          <p:spPr bwMode="gray">
            <a:xfrm>
              <a:off x="1392" y="3216"/>
              <a:ext cx="3350" cy="368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tint val="0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133"/>
            <p:cNvSpPr>
              <a:spLocks noChangeArrowheads="1"/>
            </p:cNvSpPr>
            <p:nvPr/>
          </p:nvSpPr>
          <p:spPr bwMode="gray">
            <a:xfrm>
              <a:off x="1392" y="3216"/>
              <a:ext cx="3360" cy="38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CC66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134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54118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135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63529"/>
                    <a:invGamma/>
                  </a:srgbClr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 dirty="0"/>
            </a:p>
          </p:txBody>
        </p:sp>
      </p:grpSp>
      <p:grpSp>
        <p:nvGrpSpPr>
          <p:cNvPr id="72" name="Group 141"/>
          <p:cNvGrpSpPr>
            <a:grpSpLocks/>
          </p:cNvGrpSpPr>
          <p:nvPr/>
        </p:nvGrpSpPr>
        <p:grpSpPr bwMode="auto">
          <a:xfrm rot="16918797">
            <a:off x="-209821" y="1517785"/>
            <a:ext cx="3498025" cy="600075"/>
            <a:chOff x="1392" y="3216"/>
            <a:chExt cx="3360" cy="384"/>
          </a:xfrm>
        </p:grpSpPr>
        <p:sp>
          <p:nvSpPr>
            <p:cNvPr id="73" name="Oval 132"/>
            <p:cNvSpPr>
              <a:spLocks noChangeArrowheads="1"/>
            </p:cNvSpPr>
            <p:nvPr/>
          </p:nvSpPr>
          <p:spPr bwMode="gray">
            <a:xfrm>
              <a:off x="1392" y="3216"/>
              <a:ext cx="3350" cy="368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tint val="0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4" name="Oval 133"/>
            <p:cNvSpPr>
              <a:spLocks noChangeArrowheads="1"/>
            </p:cNvSpPr>
            <p:nvPr/>
          </p:nvSpPr>
          <p:spPr bwMode="gray">
            <a:xfrm>
              <a:off x="1392" y="3216"/>
              <a:ext cx="3360" cy="38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CC66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5" name="Oval 134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54118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6" name="Oval 135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63529"/>
                    <a:invGamma/>
                  </a:srgbClr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77" name="Group 141"/>
          <p:cNvGrpSpPr>
            <a:grpSpLocks/>
          </p:cNvGrpSpPr>
          <p:nvPr/>
        </p:nvGrpSpPr>
        <p:grpSpPr bwMode="auto">
          <a:xfrm rot="18634450">
            <a:off x="1385468" y="1821344"/>
            <a:ext cx="3498025" cy="600075"/>
            <a:chOff x="1392" y="3216"/>
            <a:chExt cx="3360" cy="384"/>
          </a:xfrm>
        </p:grpSpPr>
        <p:sp>
          <p:nvSpPr>
            <p:cNvPr id="78" name="Oval 132"/>
            <p:cNvSpPr>
              <a:spLocks noChangeArrowheads="1"/>
            </p:cNvSpPr>
            <p:nvPr/>
          </p:nvSpPr>
          <p:spPr bwMode="gray">
            <a:xfrm>
              <a:off x="1392" y="3216"/>
              <a:ext cx="3350" cy="368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tint val="0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9" name="Oval 133"/>
            <p:cNvSpPr>
              <a:spLocks noChangeArrowheads="1"/>
            </p:cNvSpPr>
            <p:nvPr/>
          </p:nvSpPr>
          <p:spPr bwMode="gray">
            <a:xfrm>
              <a:off x="1392" y="3216"/>
              <a:ext cx="3360" cy="38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CC66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0" name="Oval 134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54118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1" name="Oval 135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63529"/>
                    <a:invGamma/>
                  </a:srgbClr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2" name="Group 71"/>
          <p:cNvGrpSpPr>
            <a:grpSpLocks/>
          </p:cNvGrpSpPr>
          <p:nvPr/>
        </p:nvGrpSpPr>
        <p:grpSpPr bwMode="auto">
          <a:xfrm rot="20206362">
            <a:off x="581339" y="1463193"/>
            <a:ext cx="3665538" cy="600075"/>
            <a:chOff x="1248" y="1200"/>
            <a:chExt cx="2309" cy="378"/>
          </a:xfrm>
        </p:grpSpPr>
        <p:grpSp>
          <p:nvGrpSpPr>
            <p:cNvPr id="83" name="Group 72"/>
            <p:cNvGrpSpPr>
              <a:grpSpLocks/>
            </p:cNvGrpSpPr>
            <p:nvPr/>
          </p:nvGrpSpPr>
          <p:grpSpPr bwMode="auto">
            <a:xfrm>
              <a:off x="1248" y="1200"/>
              <a:ext cx="2309" cy="378"/>
              <a:chOff x="1243" y="1200"/>
              <a:chExt cx="2309" cy="378"/>
            </a:xfrm>
          </p:grpSpPr>
          <p:sp>
            <p:nvSpPr>
              <p:cNvPr id="85" name="Oval 73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86" name="Oval 74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87" name="Oval 75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88" name="Oval 76"/>
              <p:cNvSpPr>
                <a:spLocks noChangeArrowheads="1"/>
              </p:cNvSpPr>
              <p:nvPr/>
            </p:nvSpPr>
            <p:spPr bwMode="gray">
              <a:xfrm rot="19107782">
                <a:off x="1277" y="1223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84" name="Text Box 77"/>
            <p:cNvSpPr txBox="1">
              <a:spLocks noChangeArrowheads="1"/>
            </p:cNvSpPr>
            <p:nvPr/>
          </p:nvSpPr>
          <p:spPr bwMode="gray">
            <a:xfrm rot="19178242">
              <a:off x="1493" y="1267"/>
              <a:ext cx="1810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Trabajos</a:t>
              </a:r>
              <a:r>
                <a:rPr lang="en-US" sz="2000" b="1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 </a:t>
              </a:r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Tercerizados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9" name="Group 71"/>
          <p:cNvGrpSpPr>
            <a:grpSpLocks/>
          </p:cNvGrpSpPr>
          <p:nvPr/>
        </p:nvGrpSpPr>
        <p:grpSpPr bwMode="auto">
          <a:xfrm rot="18777629">
            <a:off x="-1048759" y="1578356"/>
            <a:ext cx="3665538" cy="600075"/>
            <a:chOff x="1248" y="1200"/>
            <a:chExt cx="2309" cy="378"/>
          </a:xfrm>
        </p:grpSpPr>
        <p:grpSp>
          <p:nvGrpSpPr>
            <p:cNvPr id="90" name="Group 72"/>
            <p:cNvGrpSpPr>
              <a:grpSpLocks/>
            </p:cNvGrpSpPr>
            <p:nvPr/>
          </p:nvGrpSpPr>
          <p:grpSpPr bwMode="auto">
            <a:xfrm>
              <a:off x="1248" y="1200"/>
              <a:ext cx="2309" cy="378"/>
              <a:chOff x="1243" y="1200"/>
              <a:chExt cx="2309" cy="378"/>
            </a:xfrm>
          </p:grpSpPr>
          <p:sp>
            <p:nvSpPr>
              <p:cNvPr id="92" name="Oval 73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3" name="Oval 74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4" name="Oval 75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5" name="Oval 76"/>
              <p:cNvSpPr>
                <a:spLocks noChangeArrowheads="1"/>
              </p:cNvSpPr>
              <p:nvPr/>
            </p:nvSpPr>
            <p:spPr bwMode="gray">
              <a:xfrm rot="19107782">
                <a:off x="1277" y="1223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91" name="Text Box 77"/>
            <p:cNvSpPr txBox="1">
              <a:spLocks noChangeArrowheads="1"/>
            </p:cNvSpPr>
            <p:nvPr/>
          </p:nvSpPr>
          <p:spPr bwMode="gray">
            <a:xfrm rot="19178242">
              <a:off x="1976" y="1267"/>
              <a:ext cx="842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Informes</a:t>
              </a:r>
              <a:r>
                <a:rPr lang="en-US" sz="2000" b="1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 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97" name="1 Título"/>
          <p:cNvSpPr txBox="1">
            <a:spLocks/>
          </p:cNvSpPr>
          <p:nvPr/>
        </p:nvSpPr>
        <p:spPr bwMode="white">
          <a:xfrm>
            <a:off x="611560" y="260648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Módulos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MetalSoft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8" name="Text Box 8"/>
          <p:cNvSpPr txBox="1">
            <a:spLocks noChangeArrowheads="1"/>
          </p:cNvSpPr>
          <p:nvPr/>
        </p:nvSpPr>
        <p:spPr bwMode="gray">
          <a:xfrm rot="20939488">
            <a:off x="3370777" y="3980662"/>
            <a:ext cx="304923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Pedidos</a:t>
            </a:r>
            <a:r>
              <a:rPr lang="en-US" sz="2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y </a:t>
            </a:r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Cotizaciones</a:t>
            </a:r>
            <a:endParaRPr lang="en-US" sz="2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gray">
          <a:xfrm rot="19528255">
            <a:off x="3726658" y="2729878"/>
            <a:ext cx="111120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Calidad</a:t>
            </a:r>
            <a:endParaRPr lang="en-US" sz="2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01" name="Text Box 8"/>
          <p:cNvSpPr txBox="1">
            <a:spLocks noChangeArrowheads="1"/>
          </p:cNvSpPr>
          <p:nvPr/>
        </p:nvSpPr>
        <p:spPr bwMode="gray">
          <a:xfrm rot="18867028">
            <a:off x="1914813" y="1847586"/>
            <a:ext cx="259558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Recursos</a:t>
            </a:r>
            <a:r>
              <a:rPr lang="en-US" sz="2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</a:t>
            </a:r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Humanos</a:t>
            </a:r>
            <a:endParaRPr lang="en-US" sz="2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02" name="Text Box 8"/>
          <p:cNvSpPr txBox="1">
            <a:spLocks noChangeArrowheads="1"/>
          </p:cNvSpPr>
          <p:nvPr/>
        </p:nvSpPr>
        <p:spPr bwMode="gray">
          <a:xfrm rot="16893752">
            <a:off x="-240797" y="1556827"/>
            <a:ext cx="356059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Administración</a:t>
            </a:r>
            <a:r>
              <a:rPr lang="en-US" sz="2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de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usuarios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7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3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84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5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8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4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95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9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05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106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7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16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>
                                      <p:cBhvr>
                                        <p:cTn id="117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1"/>
      <p:bldP spid="100" grpId="0"/>
      <p:bldP spid="101" grpId="0"/>
      <p:bldP spid="10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2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2" grpId="0" animBg="1"/>
      <p:bldP spid="8811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14338" name="Picture 2" descr="http://manualidadesycursos.files.wordpress.com/2008/08/client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75" y="1124744"/>
            <a:ext cx="2714625" cy="2714626"/>
          </a:xfrm>
          <a:prstGeom prst="rect">
            <a:avLst/>
          </a:prstGeom>
          <a:noFill/>
        </p:spPr>
      </p:pic>
      <p:sp>
        <p:nvSpPr>
          <p:cNvPr id="4" name="3 CuadroTexto"/>
          <p:cNvSpPr txBox="1"/>
          <p:nvPr/>
        </p:nvSpPr>
        <p:spPr>
          <a:xfrm>
            <a:off x="1734093" y="4437112"/>
            <a:ext cx="6078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Registro de Pedido de Cotización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763688" y="2492896"/>
            <a:ext cx="3028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Alta  de Cliente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CuadroTexto"/>
          <p:cNvSpPr txBox="1"/>
          <p:nvPr/>
        </p:nvSpPr>
        <p:spPr>
          <a:xfrm>
            <a:off x="3786182" y="5857892"/>
            <a:ext cx="1785950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7" name="1 Título"/>
          <p:cNvSpPr>
            <a:spLocks noGrp="1"/>
          </p:cNvSpPr>
          <p:nvPr>
            <p:ph type="ctrTitle"/>
          </p:nvPr>
        </p:nvSpPr>
        <p:spPr>
          <a:xfrm>
            <a:off x="179512" y="620688"/>
            <a:ext cx="8786874" cy="1057284"/>
          </a:xfrm>
        </p:spPr>
        <p:txBody>
          <a:bodyPr>
            <a:normAutofit/>
          </a:bodyPr>
          <a:lstStyle/>
          <a:p>
            <a:r>
              <a:rPr lang="es-AR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Proyecto</a:t>
            </a:r>
            <a:r>
              <a:rPr lang="en-US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: METALSOFT</a:t>
            </a:r>
            <a:endParaRPr lang="es-AR" sz="540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8" name="2 Subtítulo"/>
          <p:cNvSpPr txBox="1">
            <a:spLocks/>
          </p:cNvSpPr>
          <p:nvPr/>
        </p:nvSpPr>
        <p:spPr bwMode="white">
          <a:xfrm>
            <a:off x="611560" y="1988840"/>
            <a:ext cx="7854696" cy="843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1" i="0" u="none" strike="noStrike" kern="0" spc="50" normalizeH="0" baseline="0" noProof="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Empresa</a:t>
            </a:r>
            <a:r>
              <a:rPr kumimoji="0" lang="en-US" sz="3200" b="1" i="0" u="none" strike="noStrike" kern="0" spc="50" normalizeH="0" baseline="0" noProof="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: “CANOVAS Y BARALE S.R.L.”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5072066" y="5534561"/>
            <a:ext cx="3060581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Barale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, Lorena N.</a:t>
            </a:r>
          </a:p>
          <a:p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Enrico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, Mariana E.</a:t>
            </a:r>
          </a:p>
          <a:p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Merdine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, M. Victoria</a:t>
            </a:r>
          </a:p>
          <a:p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Molina, Leandro</a:t>
            </a:r>
            <a:endParaRPr lang="es-AR" sz="2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571604" y="5500702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Creado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por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:</a:t>
            </a:r>
            <a:endParaRPr lang="es-AR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147" name="Picture 3" descr="L:\UTN\5to Año\Proyecto Final\Metalurgica\07_Fotos Metalúrgica\logo_anima_empresa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3140968"/>
            <a:ext cx="5515695" cy="22996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1043608" y="1268760"/>
            <a:ext cx="5032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Procedimientos de Producción</a:t>
            </a:r>
            <a:endParaRPr lang="es-AR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043608" y="3717032"/>
            <a:ext cx="34238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Procesos de Calidad</a:t>
            </a:r>
            <a:endParaRPr lang="es-AR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043608" y="2525995"/>
            <a:ext cx="5398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Requerimientos de Materia Prima</a:t>
            </a:r>
            <a:endParaRPr lang="es-AR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7 Imagen" descr="imagesCA068YG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3" y="4177214"/>
            <a:ext cx="3563888" cy="2363013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1043608" y="5199583"/>
            <a:ext cx="2619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 </a:t>
            </a:r>
          </a:p>
          <a:p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Presupuesto</a:t>
            </a:r>
            <a:endParaRPr lang="es-AR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4" grpId="0"/>
      <p:bldP spid="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5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5" grpId="0" animBg="1"/>
      <p:bldP spid="8811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1475656" y="4077072"/>
            <a:ext cx="3258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Lanzamiento de </a:t>
            </a:r>
            <a:endParaRPr lang="es-AR" sz="28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</a:t>
            </a: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403648" y="1484784"/>
            <a:ext cx="4763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Confirmación del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5 Imagen" descr="1222363635694_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6256" y="3836931"/>
            <a:ext cx="2267744" cy="3021069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1475656" y="2761764"/>
            <a:ext cx="540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Planificación de Producción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7" grpId="0"/>
      <p:bldP spid="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1547664" y="3284984"/>
            <a:ext cx="325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Cobro de Pedido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403648" y="1484784"/>
            <a:ext cx="3595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Entrega de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6 Imagen" descr="fdsg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2435" y="4365104"/>
            <a:ext cx="3221565" cy="2178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1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Despliegue</a:t>
            </a:r>
            <a:endParaRPr lang="es-AR" dirty="0"/>
          </a:p>
        </p:txBody>
      </p:sp>
      <p:pic>
        <p:nvPicPr>
          <p:cNvPr id="6" name="5 Imagen" descr="despliegu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081087"/>
            <a:ext cx="9194534" cy="5444257"/>
          </a:xfrm>
          <a:prstGeom prst="rect">
            <a:avLst/>
          </a:prstGeom>
        </p:spPr>
      </p:pic>
      <p:pic>
        <p:nvPicPr>
          <p:cNvPr id="14" name="13 Imagen" descr="codi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7664" y="2348880"/>
            <a:ext cx="944314" cy="568549"/>
          </a:xfrm>
          <a:prstGeom prst="rect">
            <a:avLst/>
          </a:prstGeom>
        </p:spPr>
      </p:pic>
      <p:pic>
        <p:nvPicPr>
          <p:cNvPr id="15" name="14 Imagen" descr="codi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7664" y="3933056"/>
            <a:ext cx="944314" cy="5685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s-AR" dirty="0"/>
          </a:p>
        </p:txBody>
      </p:sp>
      <p:pic>
        <p:nvPicPr>
          <p:cNvPr id="4" name="3 Imagen" descr="layout con PC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06426"/>
            <a:ext cx="9144000" cy="2645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</a:t>
            </a:r>
            <a:r>
              <a:rPr lang="en-US" dirty="0" err="1" smtClean="0"/>
              <a:t>Utilizadas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6" name="5 Imagen" descr="dsfdlkl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013176"/>
            <a:ext cx="2851515" cy="792088"/>
          </a:xfrm>
          <a:prstGeom prst="rect">
            <a:avLst/>
          </a:prstGeom>
        </p:spPr>
      </p:pic>
      <p:pic>
        <p:nvPicPr>
          <p:cNvPr id="8" name="7 Imagen" descr="fdef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9872" y="4293096"/>
            <a:ext cx="2249424" cy="1772588"/>
          </a:xfrm>
          <a:prstGeom prst="rect">
            <a:avLst/>
          </a:prstGeom>
        </p:spPr>
      </p:pic>
      <p:pic>
        <p:nvPicPr>
          <p:cNvPr id="9" name="8 Imagen" descr="fdsf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4168" y="4221088"/>
            <a:ext cx="2659244" cy="1991866"/>
          </a:xfrm>
          <a:prstGeom prst="rect">
            <a:avLst/>
          </a:prstGeom>
        </p:spPr>
      </p:pic>
      <p:pic>
        <p:nvPicPr>
          <p:cNvPr id="10" name="9 Imagen" descr="hjkl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3528" y="4005064"/>
            <a:ext cx="2394373" cy="467866"/>
          </a:xfrm>
          <a:prstGeom prst="rect">
            <a:avLst/>
          </a:prstGeom>
        </p:spPr>
      </p:pic>
      <p:pic>
        <p:nvPicPr>
          <p:cNvPr id="11" name="10 Imagen" descr="hnlk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7784" y="1628800"/>
            <a:ext cx="1926835" cy="1728192"/>
          </a:xfrm>
          <a:prstGeom prst="rect">
            <a:avLst/>
          </a:prstGeom>
        </p:spPr>
      </p:pic>
      <p:pic>
        <p:nvPicPr>
          <p:cNvPr id="12" name="11 Imagen" descr="imagesCABQLJ2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528" y="1196752"/>
            <a:ext cx="2143125" cy="2143125"/>
          </a:xfrm>
          <a:prstGeom prst="rect">
            <a:avLst/>
          </a:prstGeom>
        </p:spPr>
      </p:pic>
      <p:pic>
        <p:nvPicPr>
          <p:cNvPr id="13" name="12 Imagen" descr="imagesCAMOOUNF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44008" y="2204864"/>
            <a:ext cx="2447925" cy="1866900"/>
          </a:xfrm>
          <a:prstGeom prst="rect">
            <a:avLst/>
          </a:prstGeom>
        </p:spPr>
      </p:pic>
      <p:pic>
        <p:nvPicPr>
          <p:cNvPr id="14" name="13 Imagen" descr="untitled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36296" y="1268760"/>
            <a:ext cx="1728192" cy="1728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714348" y="2214554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s-AR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Preguntas?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857620" y="5929330"/>
            <a:ext cx="1928826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AR" dirty="0"/>
          </a:p>
        </p:txBody>
      </p:sp>
      <p:pic>
        <p:nvPicPr>
          <p:cNvPr id="6" name="5 Imagen" descr="imag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29454" y="2500306"/>
            <a:ext cx="1752609" cy="2181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88131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8145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8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7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8124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65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8117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2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88138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9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1714480" y="2786058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Gracias!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857620" y="5929330"/>
            <a:ext cx="1928826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4290"/>
            <a:ext cx="8929718" cy="668360"/>
          </a:xfrm>
        </p:spPr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Empresa</a:t>
            </a:r>
            <a:r>
              <a:rPr lang="en-US" dirty="0" smtClean="0"/>
              <a:t>: CANOVAS Y BARALE S.R.L.</a:t>
            </a:r>
            <a:endParaRPr lang="en-US" dirty="0"/>
          </a:p>
        </p:txBody>
      </p:sp>
      <p:sp>
        <p:nvSpPr>
          <p:cNvPr id="7" name="1 Título"/>
          <p:cNvSpPr txBox="1">
            <a:spLocks/>
          </p:cNvSpPr>
          <p:nvPr/>
        </p:nvSpPr>
        <p:spPr bwMode="white">
          <a:xfrm>
            <a:off x="500034" y="92867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CANOVAS Y BARALE S.R.L.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10 Marcador de contenido" descr="DSC0166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249503">
            <a:off x="5022689" y="828503"/>
            <a:ext cx="3936206" cy="5248275"/>
          </a:xfrm>
        </p:spPr>
      </p:pic>
      <p:pic>
        <p:nvPicPr>
          <p:cNvPr id="8" name="Picture 2" descr="D:\Mis documentos\facultad\5to año\Proyecto Final\Repositorio\07_Fotos Metalúrgica\DSC0164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357913">
            <a:off x="574915" y="857082"/>
            <a:ext cx="4786036" cy="3220524"/>
          </a:xfrm>
          <a:prstGeom prst="rect">
            <a:avLst/>
          </a:prstGeom>
          <a:noFill/>
        </p:spPr>
      </p:pic>
      <p:pic>
        <p:nvPicPr>
          <p:cNvPr id="6" name="5 Imagen" descr="DSC0164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1136546">
            <a:off x="5107436" y="3968093"/>
            <a:ext cx="4134854" cy="3101140"/>
          </a:xfrm>
          <a:prstGeom prst="rect">
            <a:avLst/>
          </a:prstGeom>
        </p:spPr>
      </p:pic>
      <p:pic>
        <p:nvPicPr>
          <p:cNvPr id="9" name="8 Imagen" descr="DSC0164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941676"/>
            <a:ext cx="3888432" cy="2916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sp>
        <p:nvSpPr>
          <p:cNvPr id="6" name="1 Título"/>
          <p:cNvSpPr txBox="1">
            <a:spLocks/>
          </p:cNvSpPr>
          <p:nvPr/>
        </p:nvSpPr>
        <p:spPr bwMode="white">
          <a:xfrm>
            <a:off x="457200" y="70408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Objetivo de la Organización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2 Marcador de contenido"/>
          <p:cNvSpPr txBox="1">
            <a:spLocks/>
          </p:cNvSpPr>
          <p:nvPr/>
        </p:nvSpPr>
        <p:spPr bwMode="auto">
          <a:xfrm>
            <a:off x="142844" y="1785926"/>
            <a:ext cx="5214974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Fabricar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comercializar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todo tipo de piezas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metalúrgicas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para abastecer a los mercados agroindustriales, automotriz y vial fundamentalmente.</a:t>
            </a:r>
          </a:p>
        </p:txBody>
      </p:sp>
      <p:pic>
        <p:nvPicPr>
          <p:cNvPr id="8" name="7 Imagen" descr="go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2132" y="1571612"/>
            <a:ext cx="3430580" cy="464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pic>
        <p:nvPicPr>
          <p:cNvPr id="9" name="8 Imagen" descr="e432wrdews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6250" y="0"/>
            <a:ext cx="1427750" cy="3714752"/>
          </a:xfrm>
          <a:prstGeom prst="rect">
            <a:avLst/>
          </a:prstGeom>
        </p:spPr>
      </p:pic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graphicFrame>
        <p:nvGraphicFramePr>
          <p:cNvPr id="6" name="5 Diagrama"/>
          <p:cNvGraphicFramePr/>
          <p:nvPr/>
        </p:nvGraphicFramePr>
        <p:xfrm>
          <a:off x="0" y="2204864"/>
          <a:ext cx="9144000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Procesos</a:t>
            </a:r>
            <a:r>
              <a:rPr lang="en-US" sz="3600" dirty="0" smtClean="0"/>
              <a:t> de </a:t>
            </a:r>
            <a:r>
              <a:rPr lang="en-US" sz="3600" dirty="0" err="1" smtClean="0"/>
              <a:t>Negocio</a:t>
            </a:r>
            <a:endParaRPr lang="en-US" sz="2000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857224" y="1643050"/>
            <a:ext cx="2389213" cy="4224350"/>
            <a:chOff x="720" y="1296"/>
            <a:chExt cx="1367" cy="2542"/>
          </a:xfrm>
        </p:grpSpPr>
        <p:sp>
          <p:nvSpPr>
            <p:cNvPr id="95236" name="AutoShape 4"/>
            <p:cNvSpPr>
              <a:spLocks noChangeArrowheads="1"/>
            </p:cNvSpPr>
            <p:nvPr/>
          </p:nvSpPr>
          <p:spPr bwMode="gray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37" name="AutoShape 5"/>
            <p:cNvSpPr>
              <a:spLocks noChangeArrowheads="1"/>
            </p:cNvSpPr>
            <p:nvPr/>
          </p:nvSpPr>
          <p:spPr bwMode="gray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38" name="AutoShape 6"/>
            <p:cNvSpPr>
              <a:spLocks noChangeArrowheads="1"/>
            </p:cNvSpPr>
            <p:nvPr/>
          </p:nvSpPr>
          <p:spPr bwMode="gray">
            <a:xfrm>
              <a:off x="752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3CA1E6">
                    <a:gamma/>
                    <a:tint val="51373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39" name="AutoShape 7"/>
            <p:cNvSpPr>
              <a:spLocks noChangeArrowheads="1"/>
            </p:cNvSpPr>
            <p:nvPr/>
          </p:nvSpPr>
          <p:spPr bwMode="gray">
            <a:xfrm>
              <a:off x="761" y="146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gamma/>
                    <a:tint val="33333"/>
                    <a:invGamma/>
                  </a:srgbClr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40" name="AutoShape 8"/>
            <p:cNvSpPr>
              <a:spLocks noChangeArrowheads="1"/>
            </p:cNvSpPr>
            <p:nvPr/>
          </p:nvSpPr>
          <p:spPr bwMode="gray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41" name="AutoShape 9"/>
            <p:cNvSpPr>
              <a:spLocks noChangeArrowheads="1"/>
            </p:cNvSpPr>
            <p:nvPr/>
          </p:nvSpPr>
          <p:spPr bwMode="gray">
            <a:xfrm>
              <a:off x="752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1189" y="1296"/>
              <a:ext cx="405" cy="405"/>
              <a:chOff x="1289" y="582"/>
              <a:chExt cx="668" cy="668"/>
            </a:xfrm>
          </p:grpSpPr>
          <p:sp>
            <p:nvSpPr>
              <p:cNvPr id="95243" name="Oval 11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5244" name="Oval 12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45" name="Oval 13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46" name="Oval 14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47" name="Oval 15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</p:grpSp>
        <p:sp>
          <p:nvSpPr>
            <p:cNvPr id="95248" name="Text Box 16"/>
            <p:cNvSpPr txBox="1">
              <a:spLocks noChangeArrowheads="1"/>
            </p:cNvSpPr>
            <p:nvPr/>
          </p:nvSpPr>
          <p:spPr bwMode="gray">
            <a:xfrm>
              <a:off x="1276" y="13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1</a:t>
              </a:r>
              <a:endParaRPr lang="en-US"/>
            </a:p>
          </p:txBody>
        </p:sp>
        <p:sp>
          <p:nvSpPr>
            <p:cNvPr id="95249" name="Text Box 17"/>
            <p:cNvSpPr txBox="1">
              <a:spLocks noChangeArrowheads="1"/>
            </p:cNvSpPr>
            <p:nvPr/>
          </p:nvSpPr>
          <p:spPr bwMode="gray">
            <a:xfrm>
              <a:off x="761" y="1812"/>
              <a:ext cx="1296" cy="9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3200" dirty="0" err="1" smtClean="0"/>
                <a:t>Gestión</a:t>
              </a:r>
              <a:r>
                <a:rPr lang="en-US" sz="3200" dirty="0" smtClean="0"/>
                <a:t> </a:t>
              </a:r>
            </a:p>
            <a:p>
              <a:r>
                <a:rPr lang="en-US" sz="3200" dirty="0" smtClean="0"/>
                <a:t>de </a:t>
              </a:r>
            </a:p>
            <a:p>
              <a:r>
                <a:rPr lang="en-US" sz="3200" dirty="0" err="1" smtClean="0"/>
                <a:t>Ventas</a:t>
              </a:r>
              <a:endParaRPr lang="en-US" sz="3200" dirty="0"/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3428992" y="1643050"/>
            <a:ext cx="2357447" cy="4224350"/>
            <a:chOff x="2202" y="1296"/>
            <a:chExt cx="1371" cy="2542"/>
          </a:xfrm>
        </p:grpSpPr>
        <p:sp>
          <p:nvSpPr>
            <p:cNvPr id="95251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2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3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73E77E">
                    <a:gamma/>
                    <a:tint val="54510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4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>
                    <a:gamma/>
                    <a:tint val="33333"/>
                    <a:invGamma/>
                  </a:srgbClr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5" name="Oval 23"/>
            <p:cNvSpPr>
              <a:spLocks noChangeArrowheads="1"/>
            </p:cNvSpPr>
            <p:nvPr/>
          </p:nvSpPr>
          <p:spPr bwMode="gray">
            <a:xfrm>
              <a:off x="2677" y="1296"/>
              <a:ext cx="405" cy="405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256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57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58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59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60" name="Text Box 28"/>
            <p:cNvSpPr txBox="1">
              <a:spLocks noChangeArrowheads="1"/>
            </p:cNvSpPr>
            <p:nvPr/>
          </p:nvSpPr>
          <p:spPr bwMode="gray">
            <a:xfrm>
              <a:off x="2764" y="13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2</a:t>
              </a:r>
              <a:endParaRPr lang="en-US"/>
            </a:p>
          </p:txBody>
        </p:sp>
        <p:sp>
          <p:nvSpPr>
            <p:cNvPr id="95261" name="Text Box 29"/>
            <p:cNvSpPr txBox="1">
              <a:spLocks noChangeArrowheads="1"/>
            </p:cNvSpPr>
            <p:nvPr/>
          </p:nvSpPr>
          <p:spPr bwMode="gray">
            <a:xfrm>
              <a:off x="2202" y="1855"/>
              <a:ext cx="1350" cy="9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3100" dirty="0" err="1" smtClean="0">
                  <a:solidFill>
                    <a:srgbClr val="000000"/>
                  </a:solidFill>
                  <a:latin typeface="Verdana" pitchFamily="34" charset="0"/>
                </a:rPr>
                <a:t>Gestión</a:t>
              </a:r>
              <a:endParaRPr lang="en-US" sz="3100" dirty="0" smtClean="0">
                <a:solidFill>
                  <a:srgbClr val="000000"/>
                </a:solidFill>
                <a:latin typeface="Verdana" pitchFamily="34" charset="0"/>
              </a:endParaRPr>
            </a:p>
            <a:p>
              <a:r>
                <a:rPr lang="en-US" sz="3100" dirty="0" smtClean="0">
                  <a:solidFill>
                    <a:srgbClr val="000000"/>
                  </a:solidFill>
                  <a:latin typeface="Verdana" pitchFamily="34" charset="0"/>
                </a:rPr>
                <a:t>de </a:t>
              </a:r>
              <a:r>
                <a:rPr lang="en-US" sz="3000" dirty="0" err="1" smtClean="0">
                  <a:solidFill>
                    <a:srgbClr val="000000"/>
                  </a:solidFill>
                  <a:latin typeface="Verdana" pitchFamily="34" charset="0"/>
                </a:rPr>
                <a:t>Producción</a:t>
              </a:r>
              <a:endParaRPr lang="en-US" sz="3000" dirty="0"/>
            </a:p>
          </p:txBody>
        </p:sp>
        <p:sp>
          <p:nvSpPr>
            <p:cNvPr id="95262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3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6000760" y="1714488"/>
            <a:ext cx="2349526" cy="4224350"/>
            <a:chOff x="3692" y="1296"/>
            <a:chExt cx="1367" cy="2542"/>
          </a:xfrm>
        </p:grpSpPr>
        <p:sp>
          <p:nvSpPr>
            <p:cNvPr id="95265" name="AutoShape 33"/>
            <p:cNvSpPr>
              <a:spLocks noChangeArrowheads="1"/>
            </p:cNvSpPr>
            <p:nvPr/>
          </p:nvSpPr>
          <p:spPr bwMode="gray">
            <a:xfrm>
              <a:off x="3696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B59F43"/>
                </a:gs>
                <a:gs pos="100000">
                  <a:srgbClr val="8F8849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6" name="AutoShape 34"/>
            <p:cNvSpPr>
              <a:spLocks noChangeArrowheads="1"/>
            </p:cNvSpPr>
            <p:nvPr/>
          </p:nvSpPr>
          <p:spPr bwMode="gray">
            <a:xfrm>
              <a:off x="3717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E9E065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7" name="AutoShape 35"/>
            <p:cNvSpPr>
              <a:spLocks noChangeArrowheads="1"/>
            </p:cNvSpPr>
            <p:nvPr/>
          </p:nvSpPr>
          <p:spPr bwMode="gray">
            <a:xfrm>
              <a:off x="3728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/>
                </a:gs>
                <a:gs pos="100000">
                  <a:srgbClr val="E9E065">
                    <a:gamma/>
                    <a:tint val="57647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8" name="AutoShape 36"/>
            <p:cNvSpPr>
              <a:spLocks noChangeArrowheads="1"/>
            </p:cNvSpPr>
            <p:nvPr/>
          </p:nvSpPr>
          <p:spPr bwMode="gray">
            <a:xfrm>
              <a:off x="3728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>
                    <a:gamma/>
                    <a:tint val="33333"/>
                    <a:invGamma/>
                  </a:srgbClr>
                </a:gs>
                <a:gs pos="100000">
                  <a:srgbClr val="E9E0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6" name="Group 37"/>
            <p:cNvGrpSpPr>
              <a:grpSpLocks/>
            </p:cNvGrpSpPr>
            <p:nvPr/>
          </p:nvGrpSpPr>
          <p:grpSpPr bwMode="auto">
            <a:xfrm>
              <a:off x="4165" y="1296"/>
              <a:ext cx="405" cy="405"/>
              <a:chOff x="1289" y="582"/>
              <a:chExt cx="668" cy="668"/>
            </a:xfrm>
          </p:grpSpPr>
          <p:sp>
            <p:nvSpPr>
              <p:cNvPr id="95270" name="Oval 38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5271" name="Oval 39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72" name="Oval 40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73" name="Oval 41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74" name="Oval 42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</p:grpSp>
        <p:sp>
          <p:nvSpPr>
            <p:cNvPr id="95275" name="Text Box 43"/>
            <p:cNvSpPr txBox="1">
              <a:spLocks noChangeArrowheads="1"/>
            </p:cNvSpPr>
            <p:nvPr/>
          </p:nvSpPr>
          <p:spPr bwMode="gray">
            <a:xfrm>
              <a:off x="4252" y="13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3</a:t>
              </a:r>
              <a:endParaRPr lang="en-US"/>
            </a:p>
          </p:txBody>
        </p:sp>
        <p:sp>
          <p:nvSpPr>
            <p:cNvPr id="95276" name="Text Box 44"/>
            <p:cNvSpPr txBox="1">
              <a:spLocks noChangeArrowheads="1"/>
            </p:cNvSpPr>
            <p:nvPr/>
          </p:nvSpPr>
          <p:spPr bwMode="gray">
            <a:xfrm>
              <a:off x="3744" y="1776"/>
              <a:ext cx="1296" cy="9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3200" dirty="0" err="1" smtClean="0">
                  <a:solidFill>
                    <a:srgbClr val="000000"/>
                  </a:solidFill>
                  <a:latin typeface="Verdana" pitchFamily="34" charset="0"/>
                </a:rPr>
                <a:t>Gestión</a:t>
              </a:r>
              <a:endParaRPr lang="en-US" sz="3200" dirty="0" smtClean="0">
                <a:solidFill>
                  <a:srgbClr val="000000"/>
                </a:solidFill>
                <a:latin typeface="Verdana" pitchFamily="34" charset="0"/>
              </a:endParaRPr>
            </a:p>
            <a:p>
              <a:r>
                <a:rPr lang="en-US" sz="3200" dirty="0" smtClean="0">
                  <a:solidFill>
                    <a:srgbClr val="000000"/>
                  </a:solidFill>
                  <a:latin typeface="Verdana" pitchFamily="34" charset="0"/>
                </a:rPr>
                <a:t>de </a:t>
              </a:r>
              <a:r>
                <a:rPr lang="en-US" sz="3200" dirty="0" err="1" smtClean="0">
                  <a:solidFill>
                    <a:srgbClr val="000000"/>
                  </a:solidFill>
                  <a:latin typeface="Verdana" pitchFamily="34" charset="0"/>
                </a:rPr>
                <a:t>Calidad</a:t>
              </a:r>
              <a:endParaRPr lang="en-US" sz="3200" dirty="0"/>
            </a:p>
          </p:txBody>
        </p:sp>
        <p:sp>
          <p:nvSpPr>
            <p:cNvPr id="95277" name="AutoShape 45"/>
            <p:cNvSpPr>
              <a:spLocks noChangeArrowheads="1"/>
            </p:cNvSpPr>
            <p:nvPr/>
          </p:nvSpPr>
          <p:spPr bwMode="gray">
            <a:xfrm>
              <a:off x="3692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99BACC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78" name="AutoShape 46"/>
            <p:cNvSpPr>
              <a:spLocks noChangeArrowheads="1"/>
            </p:cNvSpPr>
            <p:nvPr/>
          </p:nvSpPr>
          <p:spPr bwMode="gray">
            <a:xfrm>
              <a:off x="3720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8DAD4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4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4" grpId="0" animBg="1"/>
      <p:bldP spid="88114" grpId="1" animBg="1"/>
    </p:bldLst>
  </p:timing>
</p:sld>
</file>

<file path=ppt/theme/theme1.xml><?xml version="1.0" encoding="utf-8"?>
<a:theme xmlns:a="http://schemas.openxmlformats.org/drawingml/2006/main" name="cdb2004c020gl">
  <a:themeElements>
    <a:clrScheme name="c020TGp_general_diagram 1">
      <a:dk1>
        <a:srgbClr val="1D528D"/>
      </a:dk1>
      <a:lt1>
        <a:srgbClr val="FFFFFF"/>
      </a:lt1>
      <a:dk2>
        <a:srgbClr val="000000"/>
      </a:dk2>
      <a:lt2>
        <a:srgbClr val="C0C0C0"/>
      </a:lt2>
      <a:accent1>
        <a:srgbClr val="399D72"/>
      </a:accent1>
      <a:accent2>
        <a:srgbClr val="FF9900"/>
      </a:accent2>
      <a:accent3>
        <a:srgbClr val="FFFFFF"/>
      </a:accent3>
      <a:accent4>
        <a:srgbClr val="174578"/>
      </a:accent4>
      <a:accent5>
        <a:srgbClr val="AECCBC"/>
      </a:accent5>
      <a:accent6>
        <a:srgbClr val="E78A00"/>
      </a:accent6>
      <a:hlink>
        <a:srgbClr val="9999FF"/>
      </a:hlink>
      <a:folHlink>
        <a:srgbClr val="969696"/>
      </a:folHlink>
    </a:clrScheme>
    <a:fontScheme name="c020TGp_general_diagram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020TGp_general_diagram 1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399D72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ECCBC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2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3556A7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AEB4D0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3">
        <a:dk1>
          <a:srgbClr val="1D528D"/>
        </a:dk1>
        <a:lt1>
          <a:srgbClr val="FFFFFF"/>
        </a:lt1>
        <a:dk2>
          <a:srgbClr val="000000"/>
        </a:dk2>
        <a:lt2>
          <a:srgbClr val="B2B2B2"/>
        </a:lt2>
        <a:accent1>
          <a:srgbClr val="1B9AD9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BCAE9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cdb2004c020gl</Template>
  <TotalTime>1188</TotalTime>
  <Words>727</Words>
  <Application>Microsoft Office PowerPoint</Application>
  <PresentationFormat>Presentación en pantalla (4:3)</PresentationFormat>
  <Paragraphs>222</Paragraphs>
  <Slides>30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2" baseType="lpstr">
      <vt:lpstr>cdb2004c020gl</vt:lpstr>
      <vt:lpstr>Image</vt:lpstr>
      <vt:lpstr>Diapositiva 1</vt:lpstr>
      <vt:lpstr>Proyecto: METALSOFT</vt:lpstr>
      <vt:lpstr>Temario</vt:lpstr>
      <vt:lpstr>La Empresa: CANOVAS Y BARALE S.R.L.</vt:lpstr>
      <vt:lpstr>Objetivo de La Organización</vt:lpstr>
      <vt:lpstr>Estructura de la Organización</vt:lpstr>
      <vt:lpstr>Temario</vt:lpstr>
      <vt:lpstr>Procesos de Negocio</vt:lpstr>
      <vt:lpstr>Temario</vt:lpstr>
      <vt:lpstr> Problemas Detectados</vt:lpstr>
      <vt:lpstr>Temario</vt:lpstr>
      <vt:lpstr>Diapositiva 12</vt:lpstr>
      <vt:lpstr>Objetivo del Sistema</vt:lpstr>
      <vt:lpstr>Ventajas de MetalSoft</vt:lpstr>
      <vt:lpstr>Temario</vt:lpstr>
      <vt:lpstr>Diapositiva 16</vt:lpstr>
      <vt:lpstr>Temario</vt:lpstr>
      <vt:lpstr>Demostración </vt:lpstr>
      <vt:lpstr>Temario</vt:lpstr>
      <vt:lpstr>Demostración </vt:lpstr>
      <vt:lpstr>Temario</vt:lpstr>
      <vt:lpstr>Demostración </vt:lpstr>
      <vt:lpstr>Temario</vt:lpstr>
      <vt:lpstr>Demostración </vt:lpstr>
      <vt:lpstr>Temario</vt:lpstr>
      <vt:lpstr>Diagrama de Despliegue</vt:lpstr>
      <vt:lpstr>Layout</vt:lpstr>
      <vt:lpstr>Herramientas Utilizadas </vt:lpstr>
      <vt:lpstr>Diapositiva 29</vt:lpstr>
      <vt:lpstr>Diapositiva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Lorena</dc:creator>
  <cp:lastModifiedBy>Lorreine Prescott</cp:lastModifiedBy>
  <cp:revision>123</cp:revision>
  <dcterms:created xsi:type="dcterms:W3CDTF">2010-04-20T01:47:56Z</dcterms:created>
  <dcterms:modified xsi:type="dcterms:W3CDTF">2010-11-09T11:04:32Z</dcterms:modified>
</cp:coreProperties>
</file>